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tags/tag1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49"/>
  </p:notesMasterIdLst>
  <p:sldIdLst>
    <p:sldId id="378" r:id="rId7"/>
    <p:sldId id="434" r:id="rId8"/>
    <p:sldId id="384" r:id="rId9"/>
    <p:sldId id="387" r:id="rId10"/>
    <p:sldId id="394" r:id="rId11"/>
    <p:sldId id="395" r:id="rId12"/>
    <p:sldId id="389" r:id="rId13"/>
    <p:sldId id="388" r:id="rId14"/>
    <p:sldId id="385" r:id="rId15"/>
    <p:sldId id="390" r:id="rId16"/>
    <p:sldId id="393" r:id="rId17"/>
    <p:sldId id="396" r:id="rId18"/>
    <p:sldId id="397" r:id="rId19"/>
    <p:sldId id="398" r:id="rId20"/>
    <p:sldId id="399" r:id="rId21"/>
    <p:sldId id="400" r:id="rId22"/>
    <p:sldId id="401" r:id="rId23"/>
    <p:sldId id="402" r:id="rId24"/>
    <p:sldId id="403" r:id="rId25"/>
    <p:sldId id="405" r:id="rId26"/>
    <p:sldId id="406" r:id="rId27"/>
    <p:sldId id="407" r:id="rId28"/>
    <p:sldId id="408" r:id="rId29"/>
    <p:sldId id="409" r:id="rId30"/>
    <p:sldId id="410" r:id="rId31"/>
    <p:sldId id="411" r:id="rId32"/>
    <p:sldId id="412" r:id="rId33"/>
    <p:sldId id="413" r:id="rId34"/>
    <p:sldId id="414" r:id="rId35"/>
    <p:sldId id="416" r:id="rId36"/>
    <p:sldId id="430" r:id="rId37"/>
    <p:sldId id="432" r:id="rId38"/>
    <p:sldId id="431" r:id="rId39"/>
    <p:sldId id="418" r:id="rId40"/>
    <p:sldId id="423" r:id="rId41"/>
    <p:sldId id="420" r:id="rId42"/>
    <p:sldId id="422" r:id="rId43"/>
    <p:sldId id="425" r:id="rId44"/>
    <p:sldId id="428" r:id="rId45"/>
    <p:sldId id="429" r:id="rId46"/>
    <p:sldId id="433" r:id="rId47"/>
    <p:sldId id="391" r:id="rId48"/>
  </p:sldIdLst>
  <p:sldSz cx="10160000" cy="5715000"/>
  <p:notesSz cx="6858000" cy="9144000"/>
  <p:defaultTextStyle>
    <a:defPPr>
      <a:defRPr lang="en-US"/>
    </a:defPPr>
    <a:lvl1pPr marL="0" algn="l" defTabSz="848975" rtl="0" eaLnBrk="1" latinLnBrk="0" hangingPunct="1">
      <a:defRPr sz="1690" kern="1200">
        <a:solidFill>
          <a:schemeClr val="tx1"/>
        </a:solidFill>
        <a:latin typeface="+mn-lt"/>
        <a:ea typeface="+mn-ea"/>
        <a:cs typeface="+mn-cs"/>
      </a:defRPr>
    </a:lvl1pPr>
    <a:lvl2pPr marL="424488" algn="l" defTabSz="848975" rtl="0" eaLnBrk="1" latinLnBrk="0" hangingPunct="1">
      <a:defRPr sz="1690" kern="1200">
        <a:solidFill>
          <a:schemeClr val="tx1"/>
        </a:solidFill>
        <a:latin typeface="+mn-lt"/>
        <a:ea typeface="+mn-ea"/>
        <a:cs typeface="+mn-cs"/>
      </a:defRPr>
    </a:lvl2pPr>
    <a:lvl3pPr marL="848975" algn="l" defTabSz="848975" rtl="0" eaLnBrk="1" latinLnBrk="0" hangingPunct="1">
      <a:defRPr sz="1690" kern="1200">
        <a:solidFill>
          <a:schemeClr val="tx1"/>
        </a:solidFill>
        <a:latin typeface="+mn-lt"/>
        <a:ea typeface="+mn-ea"/>
        <a:cs typeface="+mn-cs"/>
      </a:defRPr>
    </a:lvl3pPr>
    <a:lvl4pPr marL="1273463" algn="l" defTabSz="848975" rtl="0" eaLnBrk="1" latinLnBrk="0" hangingPunct="1">
      <a:defRPr sz="1690" kern="1200">
        <a:solidFill>
          <a:schemeClr val="tx1"/>
        </a:solidFill>
        <a:latin typeface="+mn-lt"/>
        <a:ea typeface="+mn-ea"/>
        <a:cs typeface="+mn-cs"/>
      </a:defRPr>
    </a:lvl4pPr>
    <a:lvl5pPr marL="1697951" algn="l" defTabSz="848975" rtl="0" eaLnBrk="1" latinLnBrk="0" hangingPunct="1">
      <a:defRPr sz="1690" kern="1200">
        <a:solidFill>
          <a:schemeClr val="tx1"/>
        </a:solidFill>
        <a:latin typeface="+mn-lt"/>
        <a:ea typeface="+mn-ea"/>
        <a:cs typeface="+mn-cs"/>
      </a:defRPr>
    </a:lvl5pPr>
    <a:lvl6pPr marL="2122438" algn="l" defTabSz="848975" rtl="0" eaLnBrk="1" latinLnBrk="0" hangingPunct="1">
      <a:defRPr sz="1690" kern="1200">
        <a:solidFill>
          <a:schemeClr val="tx1"/>
        </a:solidFill>
        <a:latin typeface="+mn-lt"/>
        <a:ea typeface="+mn-ea"/>
        <a:cs typeface="+mn-cs"/>
      </a:defRPr>
    </a:lvl6pPr>
    <a:lvl7pPr marL="2546926" algn="l" defTabSz="848975" rtl="0" eaLnBrk="1" latinLnBrk="0" hangingPunct="1">
      <a:defRPr sz="1690" kern="1200">
        <a:solidFill>
          <a:schemeClr val="tx1"/>
        </a:solidFill>
        <a:latin typeface="+mn-lt"/>
        <a:ea typeface="+mn-ea"/>
        <a:cs typeface="+mn-cs"/>
      </a:defRPr>
    </a:lvl7pPr>
    <a:lvl8pPr marL="2971413" algn="l" defTabSz="848975" rtl="0" eaLnBrk="1" latinLnBrk="0" hangingPunct="1">
      <a:defRPr sz="1690" kern="1200">
        <a:solidFill>
          <a:schemeClr val="tx1"/>
        </a:solidFill>
        <a:latin typeface="+mn-lt"/>
        <a:ea typeface="+mn-ea"/>
        <a:cs typeface="+mn-cs"/>
      </a:defRPr>
    </a:lvl8pPr>
    <a:lvl9pPr marL="3395901" algn="l" defTabSz="848975" rtl="0" eaLnBrk="1" latinLnBrk="0" hangingPunct="1">
      <a:defRPr sz="169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B9B"/>
    <a:srgbClr val="FF2525"/>
    <a:srgbClr val="F96161"/>
    <a:srgbClr val="F1F1AD"/>
    <a:srgbClr val="00B000"/>
    <a:srgbClr val="FFFFE6"/>
    <a:srgbClr val="FF3B3B"/>
    <a:srgbClr val="FAC090"/>
    <a:srgbClr val="FFFFFF"/>
    <a:srgbClr val="DAE7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33" autoAdjust="0"/>
    <p:restoredTop sz="80790" autoAdjust="0"/>
  </p:normalViewPr>
  <p:slideViewPr>
    <p:cSldViewPr>
      <p:cViewPr varScale="1">
        <p:scale>
          <a:sx n="67" d="100"/>
          <a:sy n="67" d="100"/>
        </p:scale>
        <p:origin x="948" y="72"/>
      </p:cViewPr>
      <p:guideLst>
        <p:guide orient="horz" pos="1800"/>
        <p:guide pos="3200"/>
      </p:guideLst>
    </p:cSldViewPr>
  </p:slideViewPr>
  <p:notesTextViewPr>
    <p:cViewPr>
      <p:scale>
        <a:sx n="1" d="1"/>
        <a:sy n="1" d="1"/>
      </p:scale>
      <p:origin x="0" y="0"/>
    </p:cViewPr>
  </p:notesTextViewPr>
  <p:notesViewPr>
    <p:cSldViewPr>
      <p:cViewPr varScale="1">
        <p:scale>
          <a:sx n="70" d="100"/>
          <a:sy n="70" d="100"/>
        </p:scale>
        <p:origin x="-3294"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F2999A-259E-434C-A1D3-9D78FB2729F8}" type="datetimeFigureOut">
              <a:rPr lang="en-US" smtClean="0"/>
              <a:t>11/12/2017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443DF6-65AF-4F35-B8D1-7361A2616933}" type="slidenum">
              <a:rPr lang="en-US" smtClean="0"/>
              <a:t>‹#›</a:t>
            </a:fld>
            <a:endParaRPr lang="en-US"/>
          </a:p>
        </p:txBody>
      </p:sp>
    </p:spTree>
    <p:extLst>
      <p:ext uri="{BB962C8B-B14F-4D97-AF65-F5344CB8AC3E}">
        <p14:creationId xmlns:p14="http://schemas.microsoft.com/office/powerpoint/2010/main" val="3927229813"/>
      </p:ext>
    </p:extLst>
  </p:cSld>
  <p:clrMap bg1="lt1" tx1="dk1" bg2="lt2" tx2="dk2" accent1="accent1" accent2="accent2" accent3="accent3" accent4="accent4" accent5="accent5" accent6="accent6" hlink="hlink" folHlink="folHlink"/>
  <p:notesStyle>
    <a:lvl1pPr marL="0" algn="l" defTabSz="848975" rtl="0" eaLnBrk="1" latinLnBrk="0" hangingPunct="1">
      <a:defRPr sz="1105" kern="1200">
        <a:solidFill>
          <a:schemeClr val="tx1"/>
        </a:solidFill>
        <a:latin typeface="+mn-lt"/>
        <a:ea typeface="+mn-ea"/>
        <a:cs typeface="+mn-cs"/>
      </a:defRPr>
    </a:lvl1pPr>
    <a:lvl2pPr marL="424488" algn="l" defTabSz="848975" rtl="0" eaLnBrk="1" latinLnBrk="0" hangingPunct="1">
      <a:defRPr sz="1105" kern="1200">
        <a:solidFill>
          <a:schemeClr val="tx1"/>
        </a:solidFill>
        <a:latin typeface="+mn-lt"/>
        <a:ea typeface="+mn-ea"/>
        <a:cs typeface="+mn-cs"/>
      </a:defRPr>
    </a:lvl2pPr>
    <a:lvl3pPr marL="848975" algn="l" defTabSz="848975" rtl="0" eaLnBrk="1" latinLnBrk="0" hangingPunct="1">
      <a:defRPr sz="1105" kern="1200">
        <a:solidFill>
          <a:schemeClr val="tx1"/>
        </a:solidFill>
        <a:latin typeface="+mn-lt"/>
        <a:ea typeface="+mn-ea"/>
        <a:cs typeface="+mn-cs"/>
      </a:defRPr>
    </a:lvl3pPr>
    <a:lvl4pPr marL="1273463" algn="l" defTabSz="848975" rtl="0" eaLnBrk="1" latinLnBrk="0" hangingPunct="1">
      <a:defRPr sz="1105" kern="1200">
        <a:solidFill>
          <a:schemeClr val="tx1"/>
        </a:solidFill>
        <a:latin typeface="+mn-lt"/>
        <a:ea typeface="+mn-ea"/>
        <a:cs typeface="+mn-cs"/>
      </a:defRPr>
    </a:lvl4pPr>
    <a:lvl5pPr marL="1697951" algn="l" defTabSz="848975" rtl="0" eaLnBrk="1" latinLnBrk="0" hangingPunct="1">
      <a:defRPr sz="1105" kern="1200">
        <a:solidFill>
          <a:schemeClr val="tx1"/>
        </a:solidFill>
        <a:latin typeface="+mn-lt"/>
        <a:ea typeface="+mn-ea"/>
        <a:cs typeface="+mn-cs"/>
      </a:defRPr>
    </a:lvl5pPr>
    <a:lvl6pPr marL="2122438" algn="l" defTabSz="848975" rtl="0" eaLnBrk="1" latinLnBrk="0" hangingPunct="1">
      <a:defRPr sz="1105" kern="1200">
        <a:solidFill>
          <a:schemeClr val="tx1"/>
        </a:solidFill>
        <a:latin typeface="+mn-lt"/>
        <a:ea typeface="+mn-ea"/>
        <a:cs typeface="+mn-cs"/>
      </a:defRPr>
    </a:lvl6pPr>
    <a:lvl7pPr marL="2546926" algn="l" defTabSz="848975" rtl="0" eaLnBrk="1" latinLnBrk="0" hangingPunct="1">
      <a:defRPr sz="1105" kern="1200">
        <a:solidFill>
          <a:schemeClr val="tx1"/>
        </a:solidFill>
        <a:latin typeface="+mn-lt"/>
        <a:ea typeface="+mn-ea"/>
        <a:cs typeface="+mn-cs"/>
      </a:defRPr>
    </a:lvl7pPr>
    <a:lvl8pPr marL="2971413" algn="l" defTabSz="848975" rtl="0" eaLnBrk="1" latinLnBrk="0" hangingPunct="1">
      <a:defRPr sz="1105" kern="1200">
        <a:solidFill>
          <a:schemeClr val="tx1"/>
        </a:solidFill>
        <a:latin typeface="+mn-lt"/>
        <a:ea typeface="+mn-ea"/>
        <a:cs typeface="+mn-cs"/>
      </a:defRPr>
    </a:lvl8pPr>
    <a:lvl9pPr marL="3395901" algn="l" defTabSz="848975" rtl="0" eaLnBrk="1" latinLnBrk="0" hangingPunct="1">
      <a:defRPr sz="11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10.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1</a:t>
            </a:fld>
            <a:endParaRPr lang="en-US"/>
          </a:p>
        </p:txBody>
      </p:sp>
    </p:spTree>
    <p:extLst>
      <p:ext uri="{BB962C8B-B14F-4D97-AF65-F5344CB8AC3E}">
        <p14:creationId xmlns:p14="http://schemas.microsoft.com/office/powerpoint/2010/main" val="1353394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Otto CM. Textbook of Clinical Echocardiography, Expert Consult - Online and Print. </a:t>
            </a:r>
            <a:r>
              <a:rPr lang="en-US" smtClean="0"/>
              <a:t>Elsevier Health Sciences; 2013.</a:t>
            </a:r>
            <a:endParaRPr lang="en-US" dirty="0" smtClean="0"/>
          </a:p>
        </p:txBody>
      </p:sp>
      <p:sp>
        <p:nvSpPr>
          <p:cNvPr id="4" name="Slide Number Placeholder 3"/>
          <p:cNvSpPr>
            <a:spLocks noGrp="1"/>
          </p:cNvSpPr>
          <p:nvPr>
            <p:ph type="sldNum" sz="quarter" idx="10"/>
          </p:nvPr>
        </p:nvSpPr>
        <p:spPr/>
        <p:txBody>
          <a:bodyPr/>
          <a:lstStyle/>
          <a:p>
            <a:fld id="{BF443DF6-65AF-4F35-B8D1-7361A2616933}" type="slidenum">
              <a:rPr lang="en-US" smtClean="0"/>
              <a:t>15</a:t>
            </a:fld>
            <a:endParaRPr lang="en-US"/>
          </a:p>
        </p:txBody>
      </p:sp>
    </p:spTree>
    <p:extLst>
      <p:ext uri="{BB962C8B-B14F-4D97-AF65-F5344CB8AC3E}">
        <p14:creationId xmlns:p14="http://schemas.microsoft.com/office/powerpoint/2010/main" val="723887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Otto CM. Textbook of Clinical Echocardiography, Expert Consult - Online and Print. </a:t>
            </a:r>
            <a:r>
              <a:rPr lang="en-US" smtClean="0"/>
              <a:t>Elsevier Health Sciences; 2013.</a:t>
            </a:r>
            <a:endParaRPr lang="en-US" dirty="0" smtClean="0"/>
          </a:p>
        </p:txBody>
      </p:sp>
      <p:sp>
        <p:nvSpPr>
          <p:cNvPr id="4" name="Slide Number Placeholder 3"/>
          <p:cNvSpPr>
            <a:spLocks noGrp="1"/>
          </p:cNvSpPr>
          <p:nvPr>
            <p:ph type="sldNum" sz="quarter" idx="10"/>
          </p:nvPr>
        </p:nvSpPr>
        <p:spPr/>
        <p:txBody>
          <a:bodyPr/>
          <a:lstStyle/>
          <a:p>
            <a:fld id="{BF443DF6-65AF-4F35-B8D1-7361A2616933}" type="slidenum">
              <a:rPr lang="en-US" smtClean="0"/>
              <a:t>16</a:t>
            </a:fld>
            <a:endParaRPr lang="en-US"/>
          </a:p>
        </p:txBody>
      </p:sp>
    </p:spTree>
    <p:extLst>
      <p:ext uri="{BB962C8B-B14F-4D97-AF65-F5344CB8AC3E}">
        <p14:creationId xmlns:p14="http://schemas.microsoft.com/office/powerpoint/2010/main" val="974034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Otto CM. Textbook of Clinical Echocardiography, Expert Consult - Online and Print. </a:t>
            </a:r>
            <a:r>
              <a:rPr lang="en-US" smtClean="0"/>
              <a:t>Elsevier Health Sciences; 2013.</a:t>
            </a:r>
            <a:endParaRPr lang="en-US" dirty="0" smtClean="0"/>
          </a:p>
        </p:txBody>
      </p:sp>
      <p:sp>
        <p:nvSpPr>
          <p:cNvPr id="4" name="Slide Number Placeholder 3"/>
          <p:cNvSpPr>
            <a:spLocks noGrp="1"/>
          </p:cNvSpPr>
          <p:nvPr>
            <p:ph type="sldNum" sz="quarter" idx="10"/>
          </p:nvPr>
        </p:nvSpPr>
        <p:spPr/>
        <p:txBody>
          <a:bodyPr/>
          <a:lstStyle/>
          <a:p>
            <a:fld id="{BF443DF6-65AF-4F35-B8D1-7361A2616933}" type="slidenum">
              <a:rPr lang="en-US" smtClean="0"/>
              <a:t>17</a:t>
            </a:fld>
            <a:endParaRPr lang="en-US"/>
          </a:p>
        </p:txBody>
      </p:sp>
    </p:spTree>
    <p:extLst>
      <p:ext uri="{BB962C8B-B14F-4D97-AF65-F5344CB8AC3E}">
        <p14:creationId xmlns:p14="http://schemas.microsoft.com/office/powerpoint/2010/main" val="2991922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Beigel</a:t>
            </a:r>
            <a:r>
              <a:rPr lang="en-US" dirty="0" smtClean="0"/>
              <a:t> R, </a:t>
            </a:r>
            <a:r>
              <a:rPr lang="en-US" dirty="0" err="1" smtClean="0"/>
              <a:t>Cercek</a:t>
            </a:r>
            <a:r>
              <a:rPr lang="en-US" dirty="0" smtClean="0"/>
              <a:t> B, Luo H, Siegel RJ. Noninvasive evaluation of right atrial pressure. J Am </a:t>
            </a:r>
            <a:r>
              <a:rPr lang="en-US" dirty="0" err="1" smtClean="0"/>
              <a:t>Soc</a:t>
            </a:r>
            <a:r>
              <a:rPr lang="en-US" dirty="0" smtClean="0"/>
              <a:t> </a:t>
            </a:r>
            <a:r>
              <a:rPr lang="en-US" dirty="0" err="1" smtClean="0"/>
              <a:t>Echocardiogr</a:t>
            </a:r>
            <a:r>
              <a:rPr lang="en-US" dirty="0" smtClean="0"/>
              <a:t>. 2013;26(9):1033-42.</a:t>
            </a:r>
            <a:endParaRPr lang="en-US" dirty="0" smtClean="0"/>
          </a:p>
        </p:txBody>
      </p:sp>
      <p:sp>
        <p:nvSpPr>
          <p:cNvPr id="4" name="Slide Number Placeholder 3"/>
          <p:cNvSpPr>
            <a:spLocks noGrp="1"/>
          </p:cNvSpPr>
          <p:nvPr>
            <p:ph type="sldNum" sz="quarter" idx="10"/>
          </p:nvPr>
        </p:nvSpPr>
        <p:spPr/>
        <p:txBody>
          <a:bodyPr/>
          <a:lstStyle/>
          <a:p>
            <a:fld id="{BF443DF6-65AF-4F35-B8D1-7361A2616933}" type="slidenum">
              <a:rPr lang="en-US" smtClean="0"/>
              <a:t>18</a:t>
            </a:fld>
            <a:endParaRPr lang="en-US"/>
          </a:p>
        </p:txBody>
      </p:sp>
    </p:spTree>
    <p:extLst>
      <p:ext uri="{BB962C8B-B14F-4D97-AF65-F5344CB8AC3E}">
        <p14:creationId xmlns:p14="http://schemas.microsoft.com/office/powerpoint/2010/main" val="3853063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Beigel</a:t>
            </a:r>
            <a:r>
              <a:rPr lang="en-US" dirty="0" smtClean="0"/>
              <a:t> R, </a:t>
            </a:r>
            <a:r>
              <a:rPr lang="en-US" dirty="0" err="1" smtClean="0"/>
              <a:t>Cercek</a:t>
            </a:r>
            <a:r>
              <a:rPr lang="en-US" dirty="0" smtClean="0"/>
              <a:t> B, Luo H, Siegel RJ. Noninvasive evaluation of right atrial pressure. J Am </a:t>
            </a:r>
            <a:r>
              <a:rPr lang="en-US" dirty="0" err="1" smtClean="0"/>
              <a:t>Soc</a:t>
            </a:r>
            <a:r>
              <a:rPr lang="en-US" dirty="0" smtClean="0"/>
              <a:t> </a:t>
            </a:r>
            <a:r>
              <a:rPr lang="en-US" dirty="0" err="1" smtClean="0"/>
              <a:t>Echocardiogr</a:t>
            </a:r>
            <a:r>
              <a:rPr lang="en-US" dirty="0" smtClean="0"/>
              <a:t>. 2013;26(9):1033-42.</a:t>
            </a:r>
            <a:endParaRPr lang="en-US" dirty="0" smtClean="0"/>
          </a:p>
        </p:txBody>
      </p:sp>
      <p:sp>
        <p:nvSpPr>
          <p:cNvPr id="4" name="Slide Number Placeholder 3"/>
          <p:cNvSpPr>
            <a:spLocks noGrp="1"/>
          </p:cNvSpPr>
          <p:nvPr>
            <p:ph type="sldNum" sz="quarter" idx="10"/>
          </p:nvPr>
        </p:nvSpPr>
        <p:spPr/>
        <p:txBody>
          <a:bodyPr/>
          <a:lstStyle/>
          <a:p>
            <a:fld id="{BF443DF6-65AF-4F35-B8D1-7361A2616933}" type="slidenum">
              <a:rPr lang="en-US" smtClean="0"/>
              <a:t>19</a:t>
            </a:fld>
            <a:endParaRPr lang="en-US"/>
          </a:p>
        </p:txBody>
      </p:sp>
    </p:spTree>
    <p:extLst>
      <p:ext uri="{BB962C8B-B14F-4D97-AF65-F5344CB8AC3E}">
        <p14:creationId xmlns:p14="http://schemas.microsoft.com/office/powerpoint/2010/main" val="1123214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848975" rtl="0" eaLnBrk="1" fontAlgn="auto" latinLnBrk="0" hangingPunct="1">
              <a:lnSpc>
                <a:spcPct val="100000"/>
              </a:lnSpc>
              <a:spcBef>
                <a:spcPts val="0"/>
              </a:spcBef>
              <a:spcAft>
                <a:spcPts val="0"/>
              </a:spcAft>
              <a:buClrTx/>
              <a:buSzTx/>
              <a:buFontTx/>
              <a:buNone/>
              <a:tabLst/>
              <a:defRPr/>
            </a:pPr>
            <a:r>
              <a:rPr lang="en-US" dirty="0" smtClean="0"/>
              <a:t>DEAL</a:t>
            </a:r>
            <a:r>
              <a:rPr lang="en-US" baseline="0" dirty="0" smtClean="0"/>
              <a:t> </a:t>
            </a:r>
            <a:r>
              <a:rPr lang="en-US" dirty="0" smtClean="0"/>
              <a:t>2933460</a:t>
            </a:r>
          </a:p>
        </p:txBody>
      </p:sp>
      <p:sp>
        <p:nvSpPr>
          <p:cNvPr id="4" name="Slide Number Placeholder 3"/>
          <p:cNvSpPr>
            <a:spLocks noGrp="1"/>
          </p:cNvSpPr>
          <p:nvPr>
            <p:ph type="sldNum" sz="quarter" idx="10"/>
          </p:nvPr>
        </p:nvSpPr>
        <p:spPr/>
        <p:txBody>
          <a:bodyPr/>
          <a:lstStyle/>
          <a:p>
            <a:fld id="{BF443DF6-65AF-4F35-B8D1-7361A2616933}"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775942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336896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443498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848975"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585709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848975"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F443DF6-65AF-4F35-B8D1-7361A2616933}"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65160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F443DF6-65AF-4F35-B8D1-7361A2616933}" type="slidenum">
              <a:rPr lang="en-US" smtClean="0"/>
              <a:pPr/>
              <a:t>3</a:t>
            </a:fld>
            <a:endParaRPr lang="en-US"/>
          </a:p>
        </p:txBody>
      </p:sp>
    </p:spTree>
    <p:extLst>
      <p:ext uri="{BB962C8B-B14F-4D97-AF65-F5344CB8AC3E}">
        <p14:creationId xmlns:p14="http://schemas.microsoft.com/office/powerpoint/2010/main" val="1953973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848975" rtl="0" eaLnBrk="1" fontAlgn="auto" latinLnBrk="0" hangingPunct="1">
              <a:lnSpc>
                <a:spcPct val="100000"/>
              </a:lnSpc>
              <a:spcBef>
                <a:spcPts val="0"/>
              </a:spcBef>
              <a:spcAft>
                <a:spcPts val="0"/>
              </a:spcAft>
              <a:buClrTx/>
              <a:buSzTx/>
              <a:buFontTx/>
              <a:buNone/>
              <a:tabLst/>
              <a:defRPr/>
            </a:pPr>
            <a:r>
              <a:rPr lang="en-US" dirty="0" smtClean="0"/>
              <a:t>Templin C, </a:t>
            </a:r>
            <a:r>
              <a:rPr lang="en-US" dirty="0" err="1" smtClean="0"/>
              <a:t>Ghadri</a:t>
            </a:r>
            <a:r>
              <a:rPr lang="en-US" dirty="0" smtClean="0"/>
              <a:t> JR, </a:t>
            </a:r>
            <a:r>
              <a:rPr lang="en-US" dirty="0" err="1" smtClean="0"/>
              <a:t>Diekmann</a:t>
            </a:r>
            <a:r>
              <a:rPr lang="en-US" dirty="0" smtClean="0"/>
              <a:t> J, et al. Clinical Features and Outcomes of </a:t>
            </a:r>
            <a:r>
              <a:rPr lang="en-US" dirty="0" err="1" smtClean="0"/>
              <a:t>Takotsubo</a:t>
            </a:r>
            <a:r>
              <a:rPr lang="en-US" dirty="0" smtClean="0"/>
              <a:t> (Stress) Cardiomyopathy. N </a:t>
            </a:r>
            <a:r>
              <a:rPr lang="en-US" dirty="0" err="1" smtClean="0"/>
              <a:t>Engl</a:t>
            </a:r>
            <a:r>
              <a:rPr lang="en-US" dirty="0" smtClean="0"/>
              <a:t> J Med. 2015;373(10):929-38.</a:t>
            </a:r>
          </a:p>
          <a:p>
            <a:pPr marL="0" marR="0" lvl="0" indent="0" algn="l" defTabSz="848975"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848975" rtl="0" eaLnBrk="1" fontAlgn="auto" latinLnBrk="0" hangingPunct="1">
              <a:lnSpc>
                <a:spcPct val="100000"/>
              </a:lnSpc>
              <a:spcBef>
                <a:spcPts val="0"/>
              </a:spcBef>
              <a:spcAft>
                <a:spcPts val="0"/>
              </a:spcAft>
              <a:buClrTx/>
              <a:buSzTx/>
              <a:buFontTx/>
              <a:buNone/>
              <a:tabLst/>
              <a:defRPr/>
            </a:pPr>
            <a:r>
              <a:rPr lang="en-US" dirty="0" err="1" smtClean="0"/>
              <a:t>Kurisu</a:t>
            </a:r>
            <a:r>
              <a:rPr lang="en-US" dirty="0" smtClean="0"/>
              <a:t> S, Sato H, Kawagoe T, et al. </a:t>
            </a:r>
            <a:r>
              <a:rPr lang="en-US" dirty="0" err="1" smtClean="0"/>
              <a:t>Tako</a:t>
            </a:r>
            <a:r>
              <a:rPr lang="en-US" dirty="0" smtClean="0"/>
              <a:t>-</a:t>
            </a:r>
            <a:r>
              <a:rPr lang="en-US" dirty="0" err="1" smtClean="0"/>
              <a:t>tsubo</a:t>
            </a:r>
            <a:r>
              <a:rPr lang="en-US" dirty="0" smtClean="0"/>
              <a:t>-like left ventricular dysfunction with ST-segment elevation: a novel cardiac syndrome mimicking acute myocardial infarction. Am Heart J. 2002;143(3):448-55.</a:t>
            </a:r>
          </a:p>
        </p:txBody>
      </p:sp>
      <p:sp>
        <p:nvSpPr>
          <p:cNvPr id="4" name="Slide Number Placeholder 3"/>
          <p:cNvSpPr>
            <a:spLocks noGrp="1"/>
          </p:cNvSpPr>
          <p:nvPr>
            <p:ph type="sldNum" sz="quarter" idx="10"/>
          </p:nvPr>
        </p:nvSpPr>
        <p:spPr/>
        <p:txBody>
          <a:bodyPr/>
          <a:lstStyle/>
          <a:p>
            <a:fld id="{BF443DF6-65AF-4F35-B8D1-7361A261693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836673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https://www.health.harvard.edu/heart-health/takotsubo-cardiomyopathy-broken-heart-syndrome</a:t>
            </a:r>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26</a:t>
            </a:fld>
            <a:endParaRPr lang="en-US"/>
          </a:p>
        </p:txBody>
      </p:sp>
    </p:spTree>
    <p:extLst>
      <p:ext uri="{BB962C8B-B14F-4D97-AF65-F5344CB8AC3E}">
        <p14:creationId xmlns:p14="http://schemas.microsoft.com/office/powerpoint/2010/main" val="1170545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Templin C, </a:t>
            </a:r>
            <a:r>
              <a:rPr lang="en-US" dirty="0" err="1" smtClean="0"/>
              <a:t>Ghadri</a:t>
            </a:r>
            <a:r>
              <a:rPr lang="en-US" dirty="0" smtClean="0"/>
              <a:t> JR, </a:t>
            </a:r>
            <a:r>
              <a:rPr lang="en-US" dirty="0" err="1" smtClean="0"/>
              <a:t>Diekmann</a:t>
            </a:r>
            <a:r>
              <a:rPr lang="en-US" dirty="0" smtClean="0"/>
              <a:t> J, et al. Clinical Features and Outcomes of </a:t>
            </a:r>
            <a:r>
              <a:rPr lang="en-US" dirty="0" err="1" smtClean="0"/>
              <a:t>Takotsubo</a:t>
            </a:r>
            <a:r>
              <a:rPr lang="en-US" dirty="0" smtClean="0"/>
              <a:t> (Stress) Cardiomyopathy. N </a:t>
            </a:r>
            <a:r>
              <a:rPr lang="en-US" dirty="0" err="1" smtClean="0"/>
              <a:t>Engl</a:t>
            </a:r>
            <a:r>
              <a:rPr lang="en-US" dirty="0" smtClean="0"/>
              <a:t> J Med. 2015;373(10):929-38.</a:t>
            </a:r>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27</a:t>
            </a:fld>
            <a:endParaRPr lang="en-US"/>
          </a:p>
        </p:txBody>
      </p:sp>
    </p:spTree>
    <p:extLst>
      <p:ext uri="{BB962C8B-B14F-4D97-AF65-F5344CB8AC3E}">
        <p14:creationId xmlns:p14="http://schemas.microsoft.com/office/powerpoint/2010/main" val="1089900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848975"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F443DF6-65AF-4F35-B8D1-7361A2616933}"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7533601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848975"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BF443DF6-65AF-4F35-B8D1-7361A2616933}"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913104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48975" rtl="0" eaLnBrk="1" fontAlgn="auto" latinLnBrk="0" hangingPunct="1">
              <a:lnSpc>
                <a:spcPct val="100000"/>
              </a:lnSpc>
              <a:spcBef>
                <a:spcPts val="0"/>
              </a:spcBef>
              <a:spcAft>
                <a:spcPts val="0"/>
              </a:spcAft>
              <a:buClrTx/>
              <a:buSzTx/>
              <a:buFontTx/>
              <a:buNone/>
              <a:tabLst/>
              <a:defRPr/>
            </a:pPr>
            <a:r>
              <a:rPr lang="en-US" sz="1105" b="0" i="0" u="none" strike="noStrike" kern="1200" dirty="0" smtClean="0">
                <a:solidFill>
                  <a:schemeClr val="tx1"/>
                </a:solidFill>
                <a:effectLst/>
                <a:latin typeface="+mn-lt"/>
                <a:ea typeface="+mn-ea"/>
                <a:cs typeface="+mn-cs"/>
              </a:rPr>
              <a:t>Ben-</a:t>
            </a:r>
            <a:r>
              <a:rPr lang="en-US" sz="1105" b="0" i="0" u="none" strike="noStrike" kern="1200" dirty="0" err="1" smtClean="0">
                <a:solidFill>
                  <a:schemeClr val="tx1"/>
                </a:solidFill>
                <a:effectLst/>
                <a:latin typeface="+mn-lt"/>
                <a:ea typeface="+mn-ea"/>
                <a:cs typeface="+mn-cs"/>
              </a:rPr>
              <a:t>horin</a:t>
            </a:r>
            <a:r>
              <a:rPr lang="en-US" sz="1105" b="0" i="0" u="none" strike="noStrike" kern="1200" dirty="0" smtClean="0">
                <a:solidFill>
                  <a:schemeClr val="tx1"/>
                </a:solidFill>
                <a:effectLst/>
                <a:latin typeface="+mn-lt"/>
                <a:ea typeface="+mn-ea"/>
                <a:cs typeface="+mn-cs"/>
              </a:rPr>
              <a:t> S, Bank I, Guetta V, </a:t>
            </a:r>
            <a:r>
              <a:rPr lang="en-US" sz="1105" b="0" i="0" u="none" strike="noStrike" kern="1200" dirty="0" err="1" smtClean="0">
                <a:solidFill>
                  <a:schemeClr val="tx1"/>
                </a:solidFill>
                <a:effectLst/>
                <a:latin typeface="+mn-lt"/>
                <a:ea typeface="+mn-ea"/>
                <a:cs typeface="+mn-cs"/>
              </a:rPr>
              <a:t>Livneh</a:t>
            </a:r>
            <a:r>
              <a:rPr lang="en-US" sz="1105" b="0" i="0" u="none" strike="noStrike" kern="1200" dirty="0" smtClean="0">
                <a:solidFill>
                  <a:schemeClr val="tx1"/>
                </a:solidFill>
                <a:effectLst/>
                <a:latin typeface="+mn-lt"/>
                <a:ea typeface="+mn-ea"/>
                <a:cs typeface="+mn-cs"/>
              </a:rPr>
              <a:t> A. Large symptomatic pericardial effusion as the presentation of unrecognized cancer: a study in 173 consecutive patients undergoing </a:t>
            </a:r>
            <a:r>
              <a:rPr lang="en-US" sz="1105" b="0" i="0" u="none" strike="noStrike" kern="1200" dirty="0" err="1" smtClean="0">
                <a:solidFill>
                  <a:schemeClr val="tx1"/>
                </a:solidFill>
                <a:effectLst/>
                <a:latin typeface="+mn-lt"/>
                <a:ea typeface="+mn-ea"/>
                <a:cs typeface="+mn-cs"/>
              </a:rPr>
              <a:t>pericardiocentesis</a:t>
            </a:r>
            <a:r>
              <a:rPr lang="en-US" sz="1105" b="0" i="0" u="none" strike="noStrike" kern="1200" dirty="0" smtClean="0">
                <a:solidFill>
                  <a:schemeClr val="tx1"/>
                </a:solidFill>
                <a:effectLst/>
                <a:latin typeface="+mn-lt"/>
                <a:ea typeface="+mn-ea"/>
                <a:cs typeface="+mn-cs"/>
              </a:rPr>
              <a:t>. Medicine (Baltimore). 2006;85(1):49-53.</a:t>
            </a:r>
          </a:p>
        </p:txBody>
      </p:sp>
      <p:sp>
        <p:nvSpPr>
          <p:cNvPr id="4" name="Slide Number Placeholder 3"/>
          <p:cNvSpPr>
            <a:spLocks noGrp="1"/>
          </p:cNvSpPr>
          <p:nvPr>
            <p:ph type="sldNum" sz="quarter" idx="10"/>
          </p:nvPr>
        </p:nvSpPr>
        <p:spPr/>
        <p:txBody>
          <a:bodyPr/>
          <a:lstStyle/>
          <a:p>
            <a:fld id="{BF443DF6-65AF-4F35-B8D1-7361A2616933}" type="slidenum">
              <a:rPr lang="en-US" smtClean="0"/>
              <a:t>30</a:t>
            </a:fld>
            <a:endParaRPr lang="en-US"/>
          </a:p>
        </p:txBody>
      </p:sp>
    </p:spTree>
    <p:extLst>
      <p:ext uri="{BB962C8B-B14F-4D97-AF65-F5344CB8AC3E}">
        <p14:creationId xmlns:p14="http://schemas.microsoft.com/office/powerpoint/2010/main" val="32732214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Nardone</a:t>
            </a:r>
            <a:r>
              <a:rPr lang="en-US" dirty="0" smtClean="0"/>
              <a:t> (2938998)</a:t>
            </a:r>
          </a:p>
          <a:p>
            <a:r>
              <a:rPr lang="en-US" dirty="0" smtClean="0"/>
              <a:t>LV Clot</a:t>
            </a:r>
          </a:p>
          <a:p>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31</a:t>
            </a:fld>
            <a:endParaRPr lang="en-US"/>
          </a:p>
        </p:txBody>
      </p:sp>
    </p:spTree>
    <p:extLst>
      <p:ext uri="{BB962C8B-B14F-4D97-AF65-F5344CB8AC3E}">
        <p14:creationId xmlns:p14="http://schemas.microsoft.com/office/powerpoint/2010/main" val="3944127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48975" rtl="0" eaLnBrk="1" fontAlgn="auto" latinLnBrk="0" hangingPunct="1">
              <a:lnSpc>
                <a:spcPct val="100000"/>
              </a:lnSpc>
              <a:spcBef>
                <a:spcPts val="0"/>
              </a:spcBef>
              <a:spcAft>
                <a:spcPts val="0"/>
              </a:spcAft>
              <a:buClrTx/>
              <a:buSzTx/>
              <a:buFontTx/>
              <a:buNone/>
              <a:tabLst/>
              <a:defRPr/>
            </a:pPr>
            <a:r>
              <a:rPr lang="en-US" sz="1105" b="0" i="0" u="none" strike="noStrike" kern="1200" dirty="0" err="1" smtClean="0">
                <a:solidFill>
                  <a:schemeClr val="tx1"/>
                </a:solidFill>
                <a:effectLst/>
                <a:latin typeface="+mn-lt"/>
                <a:ea typeface="+mn-ea"/>
                <a:cs typeface="+mn-cs"/>
              </a:rPr>
              <a:t>Rudski</a:t>
            </a:r>
            <a:r>
              <a:rPr lang="en-US" sz="1105" b="0" i="0" u="none" strike="noStrike" kern="1200" dirty="0" smtClean="0">
                <a:solidFill>
                  <a:schemeClr val="tx1"/>
                </a:solidFill>
                <a:effectLst/>
                <a:latin typeface="+mn-lt"/>
                <a:ea typeface="+mn-ea"/>
                <a:cs typeface="+mn-cs"/>
              </a:rPr>
              <a:t> LG, Lai WW, </a:t>
            </a:r>
            <a:r>
              <a:rPr lang="en-US" sz="1105" b="0" i="0" u="none" strike="noStrike" kern="1200" dirty="0" err="1" smtClean="0">
                <a:solidFill>
                  <a:schemeClr val="tx1"/>
                </a:solidFill>
                <a:effectLst/>
                <a:latin typeface="+mn-lt"/>
                <a:ea typeface="+mn-ea"/>
                <a:cs typeface="+mn-cs"/>
              </a:rPr>
              <a:t>Afilalo</a:t>
            </a:r>
            <a:r>
              <a:rPr lang="en-US" sz="1105" b="0" i="0" u="none" strike="noStrike" kern="1200" dirty="0" smtClean="0">
                <a:solidFill>
                  <a:schemeClr val="tx1"/>
                </a:solidFill>
                <a:effectLst/>
                <a:latin typeface="+mn-lt"/>
                <a:ea typeface="+mn-ea"/>
                <a:cs typeface="+mn-cs"/>
              </a:rPr>
              <a:t> J, et al. Guidelines for the echocardiographic assessment of the right heart in adults: a report from the American Society of Echocardiography endorsed by the European Association of Echocardiography, a registered branch of the European Society of Cardiology, and the Canadian Society of Echocardiography. J Am </a:t>
            </a:r>
            <a:r>
              <a:rPr lang="en-US" sz="1105" b="0" i="0" u="none" strike="noStrike" kern="1200" dirty="0" err="1" smtClean="0">
                <a:solidFill>
                  <a:schemeClr val="tx1"/>
                </a:solidFill>
                <a:effectLst/>
                <a:latin typeface="+mn-lt"/>
                <a:ea typeface="+mn-ea"/>
                <a:cs typeface="+mn-cs"/>
              </a:rPr>
              <a:t>Soc</a:t>
            </a:r>
            <a:r>
              <a:rPr lang="en-US" sz="1105" b="0" i="0" u="none" strike="noStrike" kern="1200" dirty="0" smtClean="0">
                <a:solidFill>
                  <a:schemeClr val="tx1"/>
                </a:solidFill>
                <a:effectLst/>
                <a:latin typeface="+mn-lt"/>
                <a:ea typeface="+mn-ea"/>
                <a:cs typeface="+mn-cs"/>
              </a:rPr>
              <a:t> </a:t>
            </a:r>
            <a:r>
              <a:rPr lang="en-US" sz="1105" b="0" i="0" u="none" strike="noStrike" kern="1200" dirty="0" err="1" smtClean="0">
                <a:solidFill>
                  <a:schemeClr val="tx1"/>
                </a:solidFill>
                <a:effectLst/>
                <a:latin typeface="+mn-lt"/>
                <a:ea typeface="+mn-ea"/>
                <a:cs typeface="+mn-cs"/>
              </a:rPr>
              <a:t>Echocardiogr</a:t>
            </a:r>
            <a:r>
              <a:rPr lang="en-US" sz="1105" b="0" i="0" u="none" strike="noStrike" kern="1200" dirty="0" smtClean="0">
                <a:solidFill>
                  <a:schemeClr val="tx1"/>
                </a:solidFill>
                <a:effectLst/>
                <a:latin typeface="+mn-lt"/>
                <a:ea typeface="+mn-ea"/>
                <a:cs typeface="+mn-cs"/>
              </a:rPr>
              <a:t>. </a:t>
            </a:r>
            <a:r>
              <a:rPr lang="en-US" sz="1105" b="0" i="0" u="none" strike="noStrike" kern="1200" smtClean="0">
                <a:solidFill>
                  <a:schemeClr val="tx1"/>
                </a:solidFill>
                <a:effectLst/>
                <a:latin typeface="+mn-lt"/>
                <a:ea typeface="+mn-ea"/>
                <a:cs typeface="+mn-cs"/>
              </a:rPr>
              <a:t>2010;23(7):685-713.</a:t>
            </a:r>
            <a:endParaRPr lang="en-US" sz="1105" b="0" i="0" u="none" strike="noStrike"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F443DF6-65AF-4F35-B8D1-7361A2616933}" type="slidenum">
              <a:rPr lang="en-US" smtClean="0"/>
              <a:t>32</a:t>
            </a:fld>
            <a:endParaRPr lang="en-US"/>
          </a:p>
        </p:txBody>
      </p:sp>
    </p:spTree>
    <p:extLst>
      <p:ext uri="{BB962C8B-B14F-4D97-AF65-F5344CB8AC3E}">
        <p14:creationId xmlns:p14="http://schemas.microsoft.com/office/powerpoint/2010/main" val="11711440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48975" rtl="0" eaLnBrk="1" fontAlgn="auto" latinLnBrk="0" hangingPunct="1">
              <a:lnSpc>
                <a:spcPct val="100000"/>
              </a:lnSpc>
              <a:spcBef>
                <a:spcPts val="0"/>
              </a:spcBef>
              <a:spcAft>
                <a:spcPts val="0"/>
              </a:spcAft>
              <a:buClrTx/>
              <a:buSzTx/>
              <a:buFontTx/>
              <a:buNone/>
              <a:tabLst/>
              <a:defRPr/>
            </a:pPr>
            <a:r>
              <a:rPr lang="en-US" sz="1105" b="0" i="0" u="none" strike="noStrike" kern="1200" dirty="0" err="1" smtClean="0">
                <a:solidFill>
                  <a:schemeClr val="tx1"/>
                </a:solidFill>
                <a:effectLst/>
                <a:latin typeface="+mn-lt"/>
                <a:ea typeface="+mn-ea"/>
                <a:cs typeface="+mn-cs"/>
              </a:rPr>
              <a:t>Rudski</a:t>
            </a:r>
            <a:r>
              <a:rPr lang="en-US" sz="1105" b="0" i="0" u="none" strike="noStrike" kern="1200" dirty="0" smtClean="0">
                <a:solidFill>
                  <a:schemeClr val="tx1"/>
                </a:solidFill>
                <a:effectLst/>
                <a:latin typeface="+mn-lt"/>
                <a:ea typeface="+mn-ea"/>
                <a:cs typeface="+mn-cs"/>
              </a:rPr>
              <a:t> LG, Lai WW, </a:t>
            </a:r>
            <a:r>
              <a:rPr lang="en-US" sz="1105" b="0" i="0" u="none" strike="noStrike" kern="1200" dirty="0" err="1" smtClean="0">
                <a:solidFill>
                  <a:schemeClr val="tx1"/>
                </a:solidFill>
                <a:effectLst/>
                <a:latin typeface="+mn-lt"/>
                <a:ea typeface="+mn-ea"/>
                <a:cs typeface="+mn-cs"/>
              </a:rPr>
              <a:t>Afilalo</a:t>
            </a:r>
            <a:r>
              <a:rPr lang="en-US" sz="1105" b="0" i="0" u="none" strike="noStrike" kern="1200" dirty="0" smtClean="0">
                <a:solidFill>
                  <a:schemeClr val="tx1"/>
                </a:solidFill>
                <a:effectLst/>
                <a:latin typeface="+mn-lt"/>
                <a:ea typeface="+mn-ea"/>
                <a:cs typeface="+mn-cs"/>
              </a:rPr>
              <a:t> J, et al. Guidelines for the echocardiographic assessment of the right heart in adults: a report from the American Society of Echocardiography endorsed by the European Association of Echocardiography, a registered branch of the European Society of Cardiology, and the Canadian Society of Echocardiography. J Am </a:t>
            </a:r>
            <a:r>
              <a:rPr lang="en-US" sz="1105" b="0" i="0" u="none" strike="noStrike" kern="1200" dirty="0" err="1" smtClean="0">
                <a:solidFill>
                  <a:schemeClr val="tx1"/>
                </a:solidFill>
                <a:effectLst/>
                <a:latin typeface="+mn-lt"/>
                <a:ea typeface="+mn-ea"/>
                <a:cs typeface="+mn-cs"/>
              </a:rPr>
              <a:t>Soc</a:t>
            </a:r>
            <a:r>
              <a:rPr lang="en-US" sz="1105" b="0" i="0" u="none" strike="noStrike" kern="1200" dirty="0" smtClean="0">
                <a:solidFill>
                  <a:schemeClr val="tx1"/>
                </a:solidFill>
                <a:effectLst/>
                <a:latin typeface="+mn-lt"/>
                <a:ea typeface="+mn-ea"/>
                <a:cs typeface="+mn-cs"/>
              </a:rPr>
              <a:t> </a:t>
            </a:r>
            <a:r>
              <a:rPr lang="en-US" sz="1105" b="0" i="0" u="none" strike="noStrike" kern="1200" dirty="0" err="1" smtClean="0">
                <a:solidFill>
                  <a:schemeClr val="tx1"/>
                </a:solidFill>
                <a:effectLst/>
                <a:latin typeface="+mn-lt"/>
                <a:ea typeface="+mn-ea"/>
                <a:cs typeface="+mn-cs"/>
              </a:rPr>
              <a:t>Echocardiogr</a:t>
            </a:r>
            <a:r>
              <a:rPr lang="en-US" sz="1105" b="0" i="0" u="none" strike="noStrike" kern="1200" dirty="0" smtClean="0">
                <a:solidFill>
                  <a:schemeClr val="tx1"/>
                </a:solidFill>
                <a:effectLst/>
                <a:latin typeface="+mn-lt"/>
                <a:ea typeface="+mn-ea"/>
                <a:cs typeface="+mn-cs"/>
              </a:rPr>
              <a:t>. 2010;23(7):685-713.</a:t>
            </a:r>
          </a:p>
        </p:txBody>
      </p:sp>
      <p:sp>
        <p:nvSpPr>
          <p:cNvPr id="4" name="Slide Number Placeholder 3"/>
          <p:cNvSpPr>
            <a:spLocks noGrp="1"/>
          </p:cNvSpPr>
          <p:nvPr>
            <p:ph type="sldNum" sz="quarter" idx="10"/>
          </p:nvPr>
        </p:nvSpPr>
        <p:spPr/>
        <p:txBody>
          <a:bodyPr/>
          <a:lstStyle/>
          <a:p>
            <a:fld id="{BF443DF6-65AF-4F35-B8D1-7361A2616933}" type="slidenum">
              <a:rPr lang="en-US" smtClean="0"/>
              <a:t>33</a:t>
            </a:fld>
            <a:endParaRPr lang="en-US"/>
          </a:p>
        </p:txBody>
      </p:sp>
    </p:spTree>
    <p:extLst>
      <p:ext uri="{BB962C8B-B14F-4D97-AF65-F5344CB8AC3E}">
        <p14:creationId xmlns:p14="http://schemas.microsoft.com/office/powerpoint/2010/main" val="1799425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Nardone</a:t>
            </a:r>
            <a:r>
              <a:rPr lang="en-US" dirty="0" smtClean="0"/>
              <a:t> (2938998)</a:t>
            </a:r>
          </a:p>
          <a:p>
            <a:r>
              <a:rPr lang="en-US" dirty="0" smtClean="0"/>
              <a:t>LV Clot</a:t>
            </a:r>
          </a:p>
          <a:p>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34</a:t>
            </a:fld>
            <a:endParaRPr lang="en-US"/>
          </a:p>
        </p:txBody>
      </p:sp>
    </p:spTree>
    <p:extLst>
      <p:ext uri="{BB962C8B-B14F-4D97-AF65-F5344CB8AC3E}">
        <p14:creationId xmlns:p14="http://schemas.microsoft.com/office/powerpoint/2010/main" val="103607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Douglas PS, Garcia MJ, Haines DE, et al. ACCF/ASE/AHA/ASNC/HFSA/HRS/SCAI/SCCM/SCCT/SCMR 2011 Appropriate Use Criteria for Echocardiography. A Report of the American College of Cardiology Foundation Appropriate Use Criteria Task Force, American Society of Echocardiography, American Heart Association, American Society of Nuclear Cardiology, Heart Failure Society of America, Heart Rhythm Society, Society for Cardiovascular Angiography and Interventions, Society of Critical Care Medicine, Society of Cardiovascular Computed Tomography, Society for Cardiovascular Magnetic Resonance American College of Chest Physicians. J Am </a:t>
            </a:r>
            <a:r>
              <a:rPr lang="en-US" dirty="0" err="1" smtClean="0"/>
              <a:t>Soc</a:t>
            </a:r>
            <a:r>
              <a:rPr lang="en-US" dirty="0" smtClean="0"/>
              <a:t> </a:t>
            </a:r>
            <a:r>
              <a:rPr lang="en-US" dirty="0" err="1" smtClean="0"/>
              <a:t>Echocardiogr</a:t>
            </a:r>
            <a:r>
              <a:rPr lang="en-US" dirty="0" smtClean="0"/>
              <a:t>. 2011;24(3):229-67.</a:t>
            </a:r>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4</a:t>
            </a:fld>
            <a:endParaRPr lang="en-US"/>
          </a:p>
        </p:txBody>
      </p:sp>
    </p:spTree>
    <p:extLst>
      <p:ext uri="{BB962C8B-B14F-4D97-AF65-F5344CB8AC3E}">
        <p14:creationId xmlns:p14="http://schemas.microsoft.com/office/powerpoint/2010/main" val="16646030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Hironaka</a:t>
            </a:r>
            <a:r>
              <a:rPr lang="en-US" dirty="0" smtClean="0"/>
              <a:t> GK, </a:t>
            </a:r>
            <a:r>
              <a:rPr lang="en-US" dirty="0" err="1" smtClean="0"/>
              <a:t>Esper</a:t>
            </a:r>
            <a:r>
              <a:rPr lang="en-US" dirty="0" smtClean="0"/>
              <a:t> RB, Cesar LA, Dias CG, Mathias W, </a:t>
            </a:r>
            <a:r>
              <a:rPr lang="en-US" dirty="0" err="1" smtClean="0"/>
              <a:t>Castelli</a:t>
            </a:r>
            <a:r>
              <a:rPr lang="en-US" dirty="0" smtClean="0"/>
              <a:t> JB. Case 3/2009--a 75-year-old man with heart failure after myocardial infarction and ventricular aneurysm. </a:t>
            </a:r>
            <a:r>
              <a:rPr lang="en-US" dirty="0" err="1" smtClean="0"/>
              <a:t>Arq</a:t>
            </a:r>
            <a:r>
              <a:rPr lang="en-US" dirty="0" smtClean="0"/>
              <a:t> Bras </a:t>
            </a:r>
            <a:r>
              <a:rPr lang="en-US" dirty="0" err="1" smtClean="0"/>
              <a:t>Cardiol</a:t>
            </a:r>
            <a:r>
              <a:rPr lang="en-US" dirty="0" smtClean="0"/>
              <a:t>. 2009;93(1):64-73.</a:t>
            </a:r>
            <a:endParaRPr lang="en-US" dirty="0"/>
          </a:p>
        </p:txBody>
      </p:sp>
      <p:sp>
        <p:nvSpPr>
          <p:cNvPr id="4" name="Slide Number Placeholder 3"/>
          <p:cNvSpPr>
            <a:spLocks noGrp="1"/>
          </p:cNvSpPr>
          <p:nvPr>
            <p:ph type="sldNum" sz="quarter" idx="10"/>
          </p:nvPr>
        </p:nvSpPr>
        <p:spPr/>
        <p:txBody>
          <a:bodyPr/>
          <a:lstStyle/>
          <a:p>
            <a:fld id="{BECBB050-08B5-4C25-BCBC-F5293788B610}"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461805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BB050-08B5-4C25-BCBC-F5293788B610}"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1643455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48975" rtl="0" eaLnBrk="1" fontAlgn="auto" latinLnBrk="0" hangingPunct="1">
              <a:lnSpc>
                <a:spcPct val="100000"/>
              </a:lnSpc>
              <a:spcBef>
                <a:spcPts val="0"/>
              </a:spcBef>
              <a:spcAft>
                <a:spcPts val="0"/>
              </a:spcAft>
              <a:buClrTx/>
              <a:buSzTx/>
              <a:buFontTx/>
              <a:buNone/>
              <a:tabLst/>
              <a:defRPr/>
            </a:pPr>
            <a:r>
              <a:rPr lang="en-US" dirty="0" smtClean="0"/>
              <a:t>Douglas PS, Garcia MJ, Haines DE, et al. ACCF/ASE/AHA/ASNC/HFSA/HRS/SCAI/SCCM/SCCT/SCMR 2011 Appropriate Use Criteria for Echocardiography. A Report of the American College of Cardiology Foundation Appropriate Use Criteria Task Force, American Society of Echocardiography, American Heart Association, American Society of Nuclear Cardiology, Heart Failure Society of America, Heart Rhythm Society, Society for Cardiovascular Angiography and Interventions, Society of Critical Care Medicine, Society of Cardiovascular Computed Tomography, Society for Cardiovascular Magnetic Resonance American College of Chest Physicians. J Am </a:t>
            </a:r>
            <a:r>
              <a:rPr lang="en-US" dirty="0" err="1" smtClean="0"/>
              <a:t>Soc</a:t>
            </a:r>
            <a:r>
              <a:rPr lang="en-US" dirty="0" smtClean="0"/>
              <a:t> </a:t>
            </a:r>
            <a:r>
              <a:rPr lang="en-US" dirty="0" err="1" smtClean="0"/>
              <a:t>Echocardiogr</a:t>
            </a:r>
            <a:r>
              <a:rPr lang="en-US" dirty="0" smtClean="0"/>
              <a:t>. 2011;24(3):229-67.</a:t>
            </a:r>
          </a:p>
          <a:p>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5</a:t>
            </a:fld>
            <a:endParaRPr lang="en-US"/>
          </a:p>
        </p:txBody>
      </p:sp>
    </p:spTree>
    <p:extLst>
      <p:ext uri="{BB962C8B-B14F-4D97-AF65-F5344CB8AC3E}">
        <p14:creationId xmlns:p14="http://schemas.microsoft.com/office/powerpoint/2010/main" val="3739506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48975" rtl="0" eaLnBrk="1" fontAlgn="auto" latinLnBrk="0" hangingPunct="1">
              <a:lnSpc>
                <a:spcPct val="100000"/>
              </a:lnSpc>
              <a:spcBef>
                <a:spcPts val="0"/>
              </a:spcBef>
              <a:spcAft>
                <a:spcPts val="0"/>
              </a:spcAft>
              <a:buClrTx/>
              <a:buSzTx/>
              <a:buFontTx/>
              <a:buNone/>
              <a:tabLst/>
              <a:defRPr/>
            </a:pPr>
            <a:r>
              <a:rPr lang="en-US" dirty="0" smtClean="0"/>
              <a:t>Douglas PS, Garcia MJ, Haines DE, et al. ACCF/ASE/AHA/ASNC/HFSA/HRS/SCAI/SCCM/SCCT/SCMR 2011 Appropriate Use Criteria for Echocardiography. A Report of the American College of Cardiology Foundation Appropriate Use Criteria Task Force, American Society of Echocardiography, American Heart Association, American Society of Nuclear Cardiology, Heart Failure Society of America, Heart Rhythm Society, Society for Cardiovascular Angiography and Interventions, Society of Critical Care Medicine, Society of Cardiovascular Computed Tomography, Society for Cardiovascular Magnetic Resonance American College of Chest Physicians. J Am </a:t>
            </a:r>
            <a:r>
              <a:rPr lang="en-US" dirty="0" err="1" smtClean="0"/>
              <a:t>Soc</a:t>
            </a:r>
            <a:r>
              <a:rPr lang="en-US" dirty="0" smtClean="0"/>
              <a:t> </a:t>
            </a:r>
            <a:r>
              <a:rPr lang="en-US" dirty="0" err="1" smtClean="0"/>
              <a:t>Echocardiogr</a:t>
            </a:r>
            <a:r>
              <a:rPr lang="en-US" dirty="0" smtClean="0"/>
              <a:t>. 2011;24(3):229-67.</a:t>
            </a:r>
          </a:p>
          <a:p>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6</a:t>
            </a:fld>
            <a:endParaRPr lang="en-US"/>
          </a:p>
        </p:txBody>
      </p:sp>
    </p:spTree>
    <p:extLst>
      <p:ext uri="{BB962C8B-B14F-4D97-AF65-F5344CB8AC3E}">
        <p14:creationId xmlns:p14="http://schemas.microsoft.com/office/powerpoint/2010/main" val="121523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http://www.echocardiographer.org/TTE.html</a:t>
            </a:r>
            <a:endParaRPr lang="en-US" dirty="0"/>
          </a:p>
        </p:txBody>
      </p:sp>
      <p:sp>
        <p:nvSpPr>
          <p:cNvPr id="4" name="Slide Number Placeholder 3"/>
          <p:cNvSpPr>
            <a:spLocks noGrp="1"/>
          </p:cNvSpPr>
          <p:nvPr>
            <p:ph type="sldNum" sz="quarter" idx="10"/>
          </p:nvPr>
        </p:nvSpPr>
        <p:spPr/>
        <p:txBody>
          <a:bodyPr/>
          <a:lstStyle/>
          <a:p>
            <a:fld id="{BF443DF6-65AF-4F35-B8D1-7361A2616933}" type="slidenum">
              <a:rPr lang="en-US" smtClean="0"/>
              <a:t>10</a:t>
            </a:fld>
            <a:endParaRPr lang="en-US"/>
          </a:p>
        </p:txBody>
      </p:sp>
    </p:spTree>
    <p:extLst>
      <p:ext uri="{BB962C8B-B14F-4D97-AF65-F5344CB8AC3E}">
        <p14:creationId xmlns:p14="http://schemas.microsoft.com/office/powerpoint/2010/main" val="399354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Otto CM. Textbook of Clinical Echocardiography, Expert Consult - Online and Print. Elsevier Health Sciences; 2013.</a:t>
            </a:r>
            <a:endParaRPr lang="en-US" dirty="0" smtClean="0"/>
          </a:p>
        </p:txBody>
      </p:sp>
      <p:sp>
        <p:nvSpPr>
          <p:cNvPr id="4" name="Slide Number Placeholder 3"/>
          <p:cNvSpPr>
            <a:spLocks noGrp="1"/>
          </p:cNvSpPr>
          <p:nvPr>
            <p:ph type="sldNum" sz="quarter" idx="10"/>
          </p:nvPr>
        </p:nvSpPr>
        <p:spPr/>
        <p:txBody>
          <a:bodyPr/>
          <a:lstStyle/>
          <a:p>
            <a:fld id="{BF443DF6-65AF-4F35-B8D1-7361A2616933}" type="slidenum">
              <a:rPr lang="en-US" smtClean="0"/>
              <a:t>12</a:t>
            </a:fld>
            <a:endParaRPr lang="en-US"/>
          </a:p>
        </p:txBody>
      </p:sp>
    </p:spTree>
    <p:extLst>
      <p:ext uri="{BB962C8B-B14F-4D97-AF65-F5344CB8AC3E}">
        <p14:creationId xmlns:p14="http://schemas.microsoft.com/office/powerpoint/2010/main" val="37456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Otto CM. Textbook of Clinical Echocardiography, Expert Consult - Online and Print. </a:t>
            </a:r>
            <a:r>
              <a:rPr lang="en-US" smtClean="0"/>
              <a:t>Elsevier Health Sciences; 2013.</a:t>
            </a:r>
            <a:endParaRPr lang="en-US" dirty="0" smtClean="0"/>
          </a:p>
        </p:txBody>
      </p:sp>
      <p:sp>
        <p:nvSpPr>
          <p:cNvPr id="4" name="Slide Number Placeholder 3"/>
          <p:cNvSpPr>
            <a:spLocks noGrp="1"/>
          </p:cNvSpPr>
          <p:nvPr>
            <p:ph type="sldNum" sz="quarter" idx="10"/>
          </p:nvPr>
        </p:nvSpPr>
        <p:spPr/>
        <p:txBody>
          <a:bodyPr/>
          <a:lstStyle/>
          <a:p>
            <a:fld id="{BF443DF6-65AF-4F35-B8D1-7361A2616933}" type="slidenum">
              <a:rPr lang="en-US" smtClean="0"/>
              <a:t>13</a:t>
            </a:fld>
            <a:endParaRPr lang="en-US"/>
          </a:p>
        </p:txBody>
      </p:sp>
    </p:spTree>
    <p:extLst>
      <p:ext uri="{BB962C8B-B14F-4D97-AF65-F5344CB8AC3E}">
        <p14:creationId xmlns:p14="http://schemas.microsoft.com/office/powerpoint/2010/main" val="3092155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Otto CM. Textbook of Clinical Echocardiography, Expert Consult - Online and Print. </a:t>
            </a:r>
            <a:r>
              <a:rPr lang="en-US" smtClean="0"/>
              <a:t>Elsevier Health Sciences; 2013.</a:t>
            </a:r>
            <a:endParaRPr lang="en-US" dirty="0" smtClean="0"/>
          </a:p>
        </p:txBody>
      </p:sp>
      <p:sp>
        <p:nvSpPr>
          <p:cNvPr id="4" name="Slide Number Placeholder 3"/>
          <p:cNvSpPr>
            <a:spLocks noGrp="1"/>
          </p:cNvSpPr>
          <p:nvPr>
            <p:ph type="sldNum" sz="quarter" idx="10"/>
          </p:nvPr>
        </p:nvSpPr>
        <p:spPr/>
        <p:txBody>
          <a:bodyPr/>
          <a:lstStyle/>
          <a:p>
            <a:fld id="{BF443DF6-65AF-4F35-B8D1-7361A2616933}" type="slidenum">
              <a:rPr lang="en-US" smtClean="0"/>
              <a:t>14</a:t>
            </a:fld>
            <a:endParaRPr lang="en-US"/>
          </a:p>
        </p:txBody>
      </p:sp>
    </p:spTree>
    <p:extLst>
      <p:ext uri="{BB962C8B-B14F-4D97-AF65-F5344CB8AC3E}">
        <p14:creationId xmlns:p14="http://schemas.microsoft.com/office/powerpoint/2010/main" val="3762268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4667" y="1775360"/>
            <a:ext cx="9990667" cy="1225021"/>
          </a:xfrm>
        </p:spPr>
        <p:txBody>
          <a:bodyPr/>
          <a:lstStyle>
            <a:lvl1pPr>
              <a:defRPr b="0">
                <a:solidFill>
                  <a:schemeClr val="tx2">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4667" y="3238500"/>
            <a:ext cx="9990667" cy="1460500"/>
          </a:xfrm>
        </p:spPr>
        <p:txBody>
          <a:bodyPr/>
          <a:lstStyle>
            <a:lvl1pPr marL="0" indent="0" algn="ctr">
              <a:buNone/>
              <a:defRPr>
                <a:solidFill>
                  <a:schemeClr val="tx1">
                    <a:tint val="75000"/>
                  </a:schemeClr>
                </a:solidFill>
              </a:defRPr>
            </a:lvl1pPr>
            <a:lvl2pPr marL="453544" indent="0" algn="ctr">
              <a:buNone/>
              <a:defRPr>
                <a:solidFill>
                  <a:schemeClr val="tx1">
                    <a:tint val="75000"/>
                  </a:schemeClr>
                </a:solidFill>
              </a:defRPr>
            </a:lvl2pPr>
            <a:lvl3pPr marL="907089" indent="0" algn="ctr">
              <a:buNone/>
              <a:defRPr>
                <a:solidFill>
                  <a:schemeClr val="tx1">
                    <a:tint val="75000"/>
                  </a:schemeClr>
                </a:solidFill>
              </a:defRPr>
            </a:lvl3pPr>
            <a:lvl4pPr marL="1360633" indent="0" algn="ctr">
              <a:buNone/>
              <a:defRPr>
                <a:solidFill>
                  <a:schemeClr val="tx1">
                    <a:tint val="75000"/>
                  </a:schemeClr>
                </a:solidFill>
              </a:defRPr>
            </a:lvl4pPr>
            <a:lvl5pPr marL="1814177" indent="0" algn="ctr">
              <a:buNone/>
              <a:defRPr>
                <a:solidFill>
                  <a:schemeClr val="tx1">
                    <a:tint val="75000"/>
                  </a:schemeClr>
                </a:solidFill>
              </a:defRPr>
            </a:lvl5pPr>
            <a:lvl6pPr marL="2267721" indent="0" algn="ctr">
              <a:buNone/>
              <a:defRPr>
                <a:solidFill>
                  <a:schemeClr val="tx1">
                    <a:tint val="75000"/>
                  </a:schemeClr>
                </a:solidFill>
              </a:defRPr>
            </a:lvl6pPr>
            <a:lvl7pPr marL="2721265" indent="0" algn="ctr">
              <a:buNone/>
              <a:defRPr>
                <a:solidFill>
                  <a:schemeClr val="tx1">
                    <a:tint val="75000"/>
                  </a:schemeClr>
                </a:solidFill>
              </a:defRPr>
            </a:lvl7pPr>
            <a:lvl8pPr marL="3174809" indent="0" algn="ctr">
              <a:buNone/>
              <a:defRPr>
                <a:solidFill>
                  <a:schemeClr val="tx1">
                    <a:tint val="75000"/>
                  </a:schemeClr>
                </a:solidFill>
              </a:defRPr>
            </a:lvl8pPr>
            <a:lvl9pPr marL="3628354"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B8A0708-8ED9-4B14-A8B7-C10909029FC4}"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007E7-9464-461C-97D5-D39987FB2378}" type="slidenum">
              <a:rPr lang="en-US" smtClean="0"/>
              <a:t>‹#›</a:t>
            </a:fld>
            <a:endParaRPr lang="en-US"/>
          </a:p>
        </p:txBody>
      </p:sp>
      <p:pic>
        <p:nvPicPr>
          <p:cNvPr id="1026" name="Picture 2" descr="https://portal.bidmc.org/Home/Intranets/Administrative/Communications/LogoStand/GenBIDMC/LogoDL/~/media/Images/Intranets/Communications/Logos/BIDMC/BIDMC_Harvard_lockup_JPEG_0713.ashx"/>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08000" y="508000"/>
            <a:ext cx="5894918" cy="7620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userDrawn="1"/>
        </p:nvCxnSpPr>
        <p:spPr>
          <a:xfrm>
            <a:off x="0" y="1460500"/>
            <a:ext cx="10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787985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8A0708-8ED9-4B14-A8B7-C10909029FC4}"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2152881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28869"/>
            <a:ext cx="22860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228869"/>
            <a:ext cx="6688667" cy="4876271"/>
          </a:xfrm>
        </p:spPr>
        <p:txBody>
          <a:bodyPr vert="eaVert"/>
          <a:lstStyle>
            <a:lvl1pPr>
              <a:buClr>
                <a:srgbClr val="C00000"/>
              </a:buClr>
              <a:defRPr/>
            </a:lvl1pPr>
            <a:lvl2pPr>
              <a:buClr>
                <a:srgbClr val="C00000"/>
              </a:buClr>
              <a:defRPr/>
            </a:lvl2pPr>
            <a:lvl3pPr>
              <a:buClr>
                <a:srgbClr val="C00000"/>
              </a:buClr>
              <a:defRPr/>
            </a:lvl3pPr>
            <a:lvl4pPr>
              <a:buClr>
                <a:srgbClr val="C00000"/>
              </a:buClr>
              <a:defRPr/>
            </a:lvl4pPr>
            <a:lvl5pPr>
              <a:buClr>
                <a:srgbClr val="C00000"/>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8A0708-8ED9-4B14-A8B7-C10909029FC4}"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235627115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75360"/>
            <a:ext cx="86360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3238500"/>
            <a:ext cx="7112000" cy="1460500"/>
          </a:xfrm>
        </p:spPr>
        <p:txBody>
          <a:bodyPr/>
          <a:lstStyle>
            <a:lvl1pPr marL="0" indent="0" algn="ctr">
              <a:buNone/>
              <a:defRPr>
                <a:solidFill>
                  <a:schemeClr val="tx1">
                    <a:tint val="75000"/>
                  </a:schemeClr>
                </a:solidFill>
              </a:defRPr>
            </a:lvl1pPr>
            <a:lvl2pPr marL="453544" indent="0" algn="ctr">
              <a:buNone/>
              <a:defRPr>
                <a:solidFill>
                  <a:schemeClr val="tx1">
                    <a:tint val="75000"/>
                  </a:schemeClr>
                </a:solidFill>
              </a:defRPr>
            </a:lvl2pPr>
            <a:lvl3pPr marL="907089" indent="0" algn="ctr">
              <a:buNone/>
              <a:defRPr>
                <a:solidFill>
                  <a:schemeClr val="tx1">
                    <a:tint val="75000"/>
                  </a:schemeClr>
                </a:solidFill>
              </a:defRPr>
            </a:lvl3pPr>
            <a:lvl4pPr marL="1360633" indent="0" algn="ctr">
              <a:buNone/>
              <a:defRPr>
                <a:solidFill>
                  <a:schemeClr val="tx1">
                    <a:tint val="75000"/>
                  </a:schemeClr>
                </a:solidFill>
              </a:defRPr>
            </a:lvl4pPr>
            <a:lvl5pPr marL="1814177" indent="0" algn="ctr">
              <a:buNone/>
              <a:defRPr>
                <a:solidFill>
                  <a:schemeClr val="tx1">
                    <a:tint val="75000"/>
                  </a:schemeClr>
                </a:solidFill>
              </a:defRPr>
            </a:lvl5pPr>
            <a:lvl6pPr marL="2267721" indent="0" algn="ctr">
              <a:buNone/>
              <a:defRPr>
                <a:solidFill>
                  <a:schemeClr val="tx1">
                    <a:tint val="75000"/>
                  </a:schemeClr>
                </a:solidFill>
              </a:defRPr>
            </a:lvl6pPr>
            <a:lvl7pPr marL="2721265" indent="0" algn="ctr">
              <a:buNone/>
              <a:defRPr>
                <a:solidFill>
                  <a:schemeClr val="tx1">
                    <a:tint val="75000"/>
                  </a:schemeClr>
                </a:solidFill>
              </a:defRPr>
            </a:lvl7pPr>
            <a:lvl8pPr marL="3174809" indent="0" algn="ctr">
              <a:buNone/>
              <a:defRPr>
                <a:solidFill>
                  <a:schemeClr val="tx1">
                    <a:tint val="75000"/>
                  </a:schemeClr>
                </a:solidFill>
              </a:defRPr>
            </a:lvl8pPr>
            <a:lvl9pPr marL="362835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2123D1-C8B1-4392-A330-10C0B2443ED3}"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109394822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448" y="190500"/>
            <a:ext cx="9863221" cy="952500"/>
          </a:xfrm>
        </p:spPr>
        <p:txBody>
          <a:bodyPr>
            <a:normAutofit/>
          </a:bodyPr>
          <a:lstStyle>
            <a:lvl1pPr>
              <a:defRPr sz="3959"/>
            </a:lvl1pPr>
          </a:lstStyle>
          <a:p>
            <a:r>
              <a:rPr lang="en-US" dirty="0" smtClean="0"/>
              <a:t>Click to edit Master title style</a:t>
            </a:r>
            <a:endParaRPr lang="en-US" dirty="0"/>
          </a:p>
        </p:txBody>
      </p:sp>
      <p:sp>
        <p:nvSpPr>
          <p:cNvPr id="3" name="Content Placeholder 2"/>
          <p:cNvSpPr>
            <a:spLocks noGrp="1"/>
          </p:cNvSpPr>
          <p:nvPr>
            <p:ph idx="1"/>
          </p:nvPr>
        </p:nvSpPr>
        <p:spPr>
          <a:xfrm>
            <a:off x="508000" y="1143000"/>
            <a:ext cx="9144000" cy="3746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D2123D1-C8B1-4392-A330-10C0B2443ED3}"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336284477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1" y="3672421"/>
            <a:ext cx="8636000" cy="1135063"/>
          </a:xfrm>
        </p:spPr>
        <p:txBody>
          <a:bodyPr anchor="t"/>
          <a:lstStyle>
            <a:lvl1pPr algn="l">
              <a:defRPr sz="3959" b="1" cap="all"/>
            </a:lvl1pPr>
          </a:lstStyle>
          <a:p>
            <a:r>
              <a:rPr lang="en-US" smtClean="0"/>
              <a:t>Click to edit Master title style</a:t>
            </a:r>
            <a:endParaRPr lang="en-US"/>
          </a:p>
        </p:txBody>
      </p:sp>
      <p:sp>
        <p:nvSpPr>
          <p:cNvPr id="3" name="Text Placeholder 2"/>
          <p:cNvSpPr>
            <a:spLocks noGrp="1"/>
          </p:cNvSpPr>
          <p:nvPr>
            <p:ph type="body" idx="1"/>
          </p:nvPr>
        </p:nvSpPr>
        <p:spPr>
          <a:xfrm>
            <a:off x="802571" y="2422263"/>
            <a:ext cx="8636000" cy="1250156"/>
          </a:xfrm>
        </p:spPr>
        <p:txBody>
          <a:bodyPr anchor="b"/>
          <a:lstStyle>
            <a:lvl1pPr marL="0" indent="0">
              <a:buNone/>
              <a:defRPr sz="2014">
                <a:solidFill>
                  <a:schemeClr val="tx1">
                    <a:tint val="75000"/>
                  </a:schemeClr>
                </a:solidFill>
              </a:defRPr>
            </a:lvl1pPr>
            <a:lvl2pPr marL="453544" indent="0">
              <a:buNone/>
              <a:defRPr sz="1806">
                <a:solidFill>
                  <a:schemeClr val="tx1">
                    <a:tint val="75000"/>
                  </a:schemeClr>
                </a:solidFill>
              </a:defRPr>
            </a:lvl2pPr>
            <a:lvl3pPr marL="907089" indent="0">
              <a:buNone/>
              <a:defRPr sz="1598">
                <a:solidFill>
                  <a:schemeClr val="tx1">
                    <a:tint val="75000"/>
                  </a:schemeClr>
                </a:solidFill>
              </a:defRPr>
            </a:lvl3pPr>
            <a:lvl4pPr marL="1360633" indent="0">
              <a:buNone/>
              <a:defRPr sz="1389">
                <a:solidFill>
                  <a:schemeClr val="tx1">
                    <a:tint val="75000"/>
                  </a:schemeClr>
                </a:solidFill>
              </a:defRPr>
            </a:lvl4pPr>
            <a:lvl5pPr marL="1814177" indent="0">
              <a:buNone/>
              <a:defRPr sz="1389">
                <a:solidFill>
                  <a:schemeClr val="tx1">
                    <a:tint val="75000"/>
                  </a:schemeClr>
                </a:solidFill>
              </a:defRPr>
            </a:lvl5pPr>
            <a:lvl6pPr marL="2267721" indent="0">
              <a:buNone/>
              <a:defRPr sz="1389">
                <a:solidFill>
                  <a:schemeClr val="tx1">
                    <a:tint val="75000"/>
                  </a:schemeClr>
                </a:solidFill>
              </a:defRPr>
            </a:lvl6pPr>
            <a:lvl7pPr marL="2721265" indent="0">
              <a:buNone/>
              <a:defRPr sz="1389">
                <a:solidFill>
                  <a:schemeClr val="tx1">
                    <a:tint val="75000"/>
                  </a:schemeClr>
                </a:solidFill>
              </a:defRPr>
            </a:lvl7pPr>
            <a:lvl8pPr marL="3174809" indent="0">
              <a:buNone/>
              <a:defRPr sz="1389">
                <a:solidFill>
                  <a:schemeClr val="tx1">
                    <a:tint val="75000"/>
                  </a:schemeClr>
                </a:solidFill>
              </a:defRPr>
            </a:lvl8pPr>
            <a:lvl9pPr marL="3628354" indent="0">
              <a:buNone/>
              <a:defRPr sz="13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2123D1-C8B1-4392-A330-10C0B2443ED3}"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67120005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333500"/>
            <a:ext cx="4487333" cy="3771636"/>
          </a:xfrm>
        </p:spPr>
        <p:txBody>
          <a:bodyPr/>
          <a:lstStyle>
            <a:lvl1pPr>
              <a:defRPr sz="2778"/>
            </a:lvl1pPr>
            <a:lvl2pPr>
              <a:defRPr sz="2361"/>
            </a:lvl2pPr>
            <a:lvl3pPr>
              <a:defRPr sz="2014"/>
            </a:lvl3pPr>
            <a:lvl4pPr>
              <a:defRPr sz="1806"/>
            </a:lvl4pPr>
            <a:lvl5pPr>
              <a:defRPr sz="1806"/>
            </a:lvl5pPr>
            <a:lvl6pPr>
              <a:defRPr sz="1806"/>
            </a:lvl6pPr>
            <a:lvl7pPr>
              <a:defRPr sz="1806"/>
            </a:lvl7pPr>
            <a:lvl8pPr>
              <a:defRPr sz="1806"/>
            </a:lvl8pPr>
            <a:lvl9pPr>
              <a:defRPr sz="18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7" y="1333500"/>
            <a:ext cx="4487333" cy="3771636"/>
          </a:xfrm>
        </p:spPr>
        <p:txBody>
          <a:bodyPr/>
          <a:lstStyle>
            <a:lvl1pPr>
              <a:defRPr sz="2778"/>
            </a:lvl1pPr>
            <a:lvl2pPr>
              <a:defRPr sz="2361"/>
            </a:lvl2pPr>
            <a:lvl3pPr>
              <a:defRPr sz="2014"/>
            </a:lvl3pPr>
            <a:lvl4pPr>
              <a:defRPr sz="1806"/>
            </a:lvl4pPr>
            <a:lvl5pPr>
              <a:defRPr sz="1806"/>
            </a:lvl5pPr>
            <a:lvl6pPr>
              <a:defRPr sz="1806"/>
            </a:lvl6pPr>
            <a:lvl7pPr>
              <a:defRPr sz="1806"/>
            </a:lvl7pPr>
            <a:lvl8pPr>
              <a:defRPr sz="1806"/>
            </a:lvl8pPr>
            <a:lvl9pPr>
              <a:defRPr sz="18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2123D1-C8B1-4392-A330-10C0B2443ED3}" type="datetimeFigureOut">
              <a:rPr lang="en-US" smtClean="0"/>
              <a:t>11/12/2017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346227545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279265"/>
            <a:ext cx="4489098" cy="533135"/>
          </a:xfrm>
        </p:spPr>
        <p:txBody>
          <a:bodyPr anchor="b"/>
          <a:lstStyle>
            <a:lvl1pPr marL="0" indent="0">
              <a:buNone/>
              <a:defRPr sz="2361" b="1"/>
            </a:lvl1pPr>
            <a:lvl2pPr marL="453544" indent="0">
              <a:buNone/>
              <a:defRPr sz="2014" b="1"/>
            </a:lvl2pPr>
            <a:lvl3pPr marL="907089" indent="0">
              <a:buNone/>
              <a:defRPr sz="1806" b="1"/>
            </a:lvl3pPr>
            <a:lvl4pPr marL="1360633" indent="0">
              <a:buNone/>
              <a:defRPr sz="1598" b="1"/>
            </a:lvl4pPr>
            <a:lvl5pPr marL="1814177" indent="0">
              <a:buNone/>
              <a:defRPr sz="1598" b="1"/>
            </a:lvl5pPr>
            <a:lvl6pPr marL="2267721" indent="0">
              <a:buNone/>
              <a:defRPr sz="1598" b="1"/>
            </a:lvl6pPr>
            <a:lvl7pPr marL="2721265" indent="0">
              <a:buNone/>
              <a:defRPr sz="1598" b="1"/>
            </a:lvl7pPr>
            <a:lvl8pPr marL="3174809" indent="0">
              <a:buNone/>
              <a:defRPr sz="1598" b="1"/>
            </a:lvl8pPr>
            <a:lvl9pPr marL="3628354" indent="0">
              <a:buNone/>
              <a:defRPr sz="1598" b="1"/>
            </a:lvl9pPr>
          </a:lstStyle>
          <a:p>
            <a:pPr lvl="0"/>
            <a:r>
              <a:rPr lang="en-US" smtClean="0"/>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defRPr sz="2361"/>
            </a:lvl1pPr>
            <a:lvl2pPr>
              <a:defRPr sz="2014"/>
            </a:lvl2pPr>
            <a:lvl3pPr>
              <a:defRPr sz="1806"/>
            </a:lvl3pPr>
            <a:lvl4pPr>
              <a:defRPr sz="1598"/>
            </a:lvl4pPr>
            <a:lvl5pPr>
              <a:defRPr sz="1598"/>
            </a:lvl5pPr>
            <a:lvl6pPr>
              <a:defRPr sz="1598"/>
            </a:lvl6pPr>
            <a:lvl7pPr>
              <a:defRPr sz="1598"/>
            </a:lvl7pPr>
            <a:lvl8pPr>
              <a:defRPr sz="1598"/>
            </a:lvl8pPr>
            <a:lvl9pPr>
              <a:defRPr sz="15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2" y="1279265"/>
            <a:ext cx="4490861" cy="533135"/>
          </a:xfrm>
        </p:spPr>
        <p:txBody>
          <a:bodyPr anchor="b"/>
          <a:lstStyle>
            <a:lvl1pPr marL="0" indent="0">
              <a:buNone/>
              <a:defRPr sz="2361" b="1"/>
            </a:lvl1pPr>
            <a:lvl2pPr marL="453544" indent="0">
              <a:buNone/>
              <a:defRPr sz="2014" b="1"/>
            </a:lvl2pPr>
            <a:lvl3pPr marL="907089" indent="0">
              <a:buNone/>
              <a:defRPr sz="1806" b="1"/>
            </a:lvl3pPr>
            <a:lvl4pPr marL="1360633" indent="0">
              <a:buNone/>
              <a:defRPr sz="1598" b="1"/>
            </a:lvl4pPr>
            <a:lvl5pPr marL="1814177" indent="0">
              <a:buNone/>
              <a:defRPr sz="1598" b="1"/>
            </a:lvl5pPr>
            <a:lvl6pPr marL="2267721" indent="0">
              <a:buNone/>
              <a:defRPr sz="1598" b="1"/>
            </a:lvl6pPr>
            <a:lvl7pPr marL="2721265" indent="0">
              <a:buNone/>
              <a:defRPr sz="1598" b="1"/>
            </a:lvl7pPr>
            <a:lvl8pPr marL="3174809" indent="0">
              <a:buNone/>
              <a:defRPr sz="1598" b="1"/>
            </a:lvl8pPr>
            <a:lvl9pPr marL="3628354" indent="0">
              <a:buNone/>
              <a:defRPr sz="1598" b="1"/>
            </a:lvl9pPr>
          </a:lstStyle>
          <a:p>
            <a:pPr lvl="0"/>
            <a:r>
              <a:rPr lang="en-US" smtClean="0"/>
              <a:t>Click to edit Master text styles</a:t>
            </a:r>
          </a:p>
        </p:txBody>
      </p:sp>
      <p:sp>
        <p:nvSpPr>
          <p:cNvPr id="6" name="Content Placeholder 5"/>
          <p:cNvSpPr>
            <a:spLocks noGrp="1"/>
          </p:cNvSpPr>
          <p:nvPr>
            <p:ph sz="quarter" idx="4"/>
          </p:nvPr>
        </p:nvSpPr>
        <p:spPr>
          <a:xfrm>
            <a:off x="5161142" y="1812396"/>
            <a:ext cx="4490861" cy="3292740"/>
          </a:xfrm>
        </p:spPr>
        <p:txBody>
          <a:bodyPr/>
          <a:lstStyle>
            <a:lvl1pPr>
              <a:defRPr sz="2361"/>
            </a:lvl1pPr>
            <a:lvl2pPr>
              <a:defRPr sz="2014"/>
            </a:lvl2pPr>
            <a:lvl3pPr>
              <a:defRPr sz="1806"/>
            </a:lvl3pPr>
            <a:lvl4pPr>
              <a:defRPr sz="1598"/>
            </a:lvl4pPr>
            <a:lvl5pPr>
              <a:defRPr sz="1598"/>
            </a:lvl5pPr>
            <a:lvl6pPr>
              <a:defRPr sz="1598"/>
            </a:lvl6pPr>
            <a:lvl7pPr>
              <a:defRPr sz="1598"/>
            </a:lvl7pPr>
            <a:lvl8pPr>
              <a:defRPr sz="1598"/>
            </a:lvl8pPr>
            <a:lvl9pPr>
              <a:defRPr sz="15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2123D1-C8B1-4392-A330-10C0B2443ED3}" type="datetimeFigureOut">
              <a:rPr lang="en-US" smtClean="0"/>
              <a:t>11/12/2017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276108826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2123D1-C8B1-4392-A330-10C0B2443ED3}" type="datetimeFigureOut">
              <a:rPr lang="en-US" smtClean="0"/>
              <a:t>11/12/2017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335717061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2123D1-C8B1-4392-A330-10C0B2443ED3}" type="datetimeFigureOut">
              <a:rPr lang="en-US" smtClean="0"/>
              <a:t>11/12/2017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41446644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227545"/>
            <a:ext cx="3342571" cy="968375"/>
          </a:xfrm>
        </p:spPr>
        <p:txBody>
          <a:bodyPr anchor="b"/>
          <a:lstStyle>
            <a:lvl1pPr algn="l">
              <a:defRPr sz="2014" b="1"/>
            </a:lvl1pPr>
          </a:lstStyle>
          <a:p>
            <a:r>
              <a:rPr lang="en-US" smtClean="0"/>
              <a:t>Click to edit Master title style</a:t>
            </a:r>
            <a:endParaRPr lang="en-US"/>
          </a:p>
        </p:txBody>
      </p:sp>
      <p:sp>
        <p:nvSpPr>
          <p:cNvPr id="3" name="Content Placeholder 2"/>
          <p:cNvSpPr>
            <a:spLocks noGrp="1"/>
          </p:cNvSpPr>
          <p:nvPr>
            <p:ph idx="1"/>
          </p:nvPr>
        </p:nvSpPr>
        <p:spPr>
          <a:xfrm>
            <a:off x="3972278" y="227544"/>
            <a:ext cx="5679722" cy="4877594"/>
          </a:xfrm>
        </p:spPr>
        <p:txBody>
          <a:bodyPr/>
          <a:lstStyle>
            <a:lvl1pPr>
              <a:defRPr sz="3194"/>
            </a:lvl1pPr>
            <a:lvl2pPr>
              <a:defRPr sz="2778"/>
            </a:lvl2pPr>
            <a:lvl3pPr>
              <a:defRPr sz="2361"/>
            </a:lvl3pPr>
            <a:lvl4pPr>
              <a:defRPr sz="2014"/>
            </a:lvl4pPr>
            <a:lvl5pPr>
              <a:defRPr sz="2014"/>
            </a:lvl5pPr>
            <a:lvl6pPr>
              <a:defRPr sz="2014"/>
            </a:lvl6pPr>
            <a:lvl7pPr>
              <a:defRPr sz="2014"/>
            </a:lvl7pPr>
            <a:lvl8pPr>
              <a:defRPr sz="2014"/>
            </a:lvl8pPr>
            <a:lvl9pPr>
              <a:defRPr sz="20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2" y="1195920"/>
            <a:ext cx="3342571" cy="3909219"/>
          </a:xfrm>
        </p:spPr>
        <p:txBody>
          <a:bodyPr/>
          <a:lstStyle>
            <a:lvl1pPr marL="0" indent="0">
              <a:buNone/>
              <a:defRPr sz="1389"/>
            </a:lvl1pPr>
            <a:lvl2pPr marL="453544" indent="0">
              <a:buNone/>
              <a:defRPr sz="1181"/>
            </a:lvl2pPr>
            <a:lvl3pPr marL="907089" indent="0">
              <a:buNone/>
              <a:defRPr sz="972"/>
            </a:lvl3pPr>
            <a:lvl4pPr marL="1360633" indent="0">
              <a:buNone/>
              <a:defRPr sz="903"/>
            </a:lvl4pPr>
            <a:lvl5pPr marL="1814177" indent="0">
              <a:buNone/>
              <a:defRPr sz="903"/>
            </a:lvl5pPr>
            <a:lvl6pPr marL="2267721" indent="0">
              <a:buNone/>
              <a:defRPr sz="903"/>
            </a:lvl6pPr>
            <a:lvl7pPr marL="2721265" indent="0">
              <a:buNone/>
              <a:defRPr sz="903"/>
            </a:lvl7pPr>
            <a:lvl8pPr marL="3174809" indent="0">
              <a:buNone/>
              <a:defRPr sz="903"/>
            </a:lvl8pPr>
            <a:lvl9pPr marL="3628354" indent="0">
              <a:buNone/>
              <a:defRPr sz="90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2123D1-C8B1-4392-A330-10C0B2443ED3}" type="datetimeFigureOut">
              <a:rPr lang="en-US" smtClean="0"/>
              <a:t>11/12/2017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333590135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buClr>
                <a:srgbClr val="C00000"/>
              </a:buClr>
              <a:defRPr>
                <a:latin typeface="+mn-lt"/>
              </a:defRPr>
            </a:lvl1pPr>
            <a:lvl2pPr>
              <a:buClr>
                <a:srgbClr val="C00000"/>
              </a:buClr>
              <a:defRPr>
                <a:latin typeface="+mn-lt"/>
              </a:defRPr>
            </a:lvl2pPr>
            <a:lvl3pPr>
              <a:buClr>
                <a:srgbClr val="C00000"/>
              </a:buClr>
              <a:defRPr>
                <a:latin typeface="+mn-lt"/>
              </a:defRPr>
            </a:lvl3pPr>
            <a:lvl4pPr>
              <a:buClr>
                <a:srgbClr val="C00000"/>
              </a:buClr>
              <a:defRPr>
                <a:latin typeface="+mn-lt"/>
              </a:defRPr>
            </a:lvl4pPr>
            <a:lvl5pPr>
              <a:buClr>
                <a:srgbClr val="C00000"/>
              </a:buCl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B8A0708-8ED9-4B14-A8B7-C10909029FC4}"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158659234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14" b="1"/>
            </a:lvl1pPr>
          </a:lstStyle>
          <a:p>
            <a:r>
              <a:rPr lang="en-US" smtClean="0"/>
              <a:t>Click to edit Master title style</a:t>
            </a:r>
            <a:endParaRPr lang="en-US"/>
          </a:p>
        </p:txBody>
      </p:sp>
      <p:sp>
        <p:nvSpPr>
          <p:cNvPr id="3" name="Picture Placeholder 2"/>
          <p:cNvSpPr>
            <a:spLocks noGrp="1"/>
          </p:cNvSpPr>
          <p:nvPr>
            <p:ph type="pic" idx="1"/>
          </p:nvPr>
        </p:nvSpPr>
        <p:spPr>
          <a:xfrm>
            <a:off x="1991431" y="510646"/>
            <a:ext cx="6096000" cy="3429000"/>
          </a:xfrm>
        </p:spPr>
        <p:txBody>
          <a:bodyPr/>
          <a:lstStyle>
            <a:lvl1pPr marL="0" indent="0">
              <a:buNone/>
              <a:defRPr sz="3194"/>
            </a:lvl1pPr>
            <a:lvl2pPr marL="453544" indent="0">
              <a:buNone/>
              <a:defRPr sz="2778"/>
            </a:lvl2pPr>
            <a:lvl3pPr marL="907089" indent="0">
              <a:buNone/>
              <a:defRPr sz="2361"/>
            </a:lvl3pPr>
            <a:lvl4pPr marL="1360633" indent="0">
              <a:buNone/>
              <a:defRPr sz="2014"/>
            </a:lvl4pPr>
            <a:lvl5pPr marL="1814177" indent="0">
              <a:buNone/>
              <a:defRPr sz="2014"/>
            </a:lvl5pPr>
            <a:lvl6pPr marL="2267721" indent="0">
              <a:buNone/>
              <a:defRPr sz="2014"/>
            </a:lvl6pPr>
            <a:lvl7pPr marL="2721265" indent="0">
              <a:buNone/>
              <a:defRPr sz="2014"/>
            </a:lvl7pPr>
            <a:lvl8pPr marL="3174809" indent="0">
              <a:buNone/>
              <a:defRPr sz="2014"/>
            </a:lvl8pPr>
            <a:lvl9pPr marL="3628354" indent="0">
              <a:buNone/>
              <a:defRPr sz="2014"/>
            </a:lvl9pPr>
          </a:lstStyle>
          <a:p>
            <a:endParaRPr lang="en-US"/>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389"/>
            </a:lvl1pPr>
            <a:lvl2pPr marL="453544" indent="0">
              <a:buNone/>
              <a:defRPr sz="1181"/>
            </a:lvl2pPr>
            <a:lvl3pPr marL="907089" indent="0">
              <a:buNone/>
              <a:defRPr sz="972"/>
            </a:lvl3pPr>
            <a:lvl4pPr marL="1360633" indent="0">
              <a:buNone/>
              <a:defRPr sz="903"/>
            </a:lvl4pPr>
            <a:lvl5pPr marL="1814177" indent="0">
              <a:buNone/>
              <a:defRPr sz="903"/>
            </a:lvl5pPr>
            <a:lvl6pPr marL="2267721" indent="0">
              <a:buNone/>
              <a:defRPr sz="903"/>
            </a:lvl6pPr>
            <a:lvl7pPr marL="2721265" indent="0">
              <a:buNone/>
              <a:defRPr sz="903"/>
            </a:lvl7pPr>
            <a:lvl8pPr marL="3174809" indent="0">
              <a:buNone/>
              <a:defRPr sz="903"/>
            </a:lvl8pPr>
            <a:lvl9pPr marL="3628354" indent="0">
              <a:buNone/>
              <a:defRPr sz="90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2123D1-C8B1-4392-A330-10C0B2443ED3}" type="datetimeFigureOut">
              <a:rPr lang="en-US" smtClean="0"/>
              <a:t>11/12/2017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3853272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2123D1-C8B1-4392-A330-10C0B2443ED3}"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1643926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28869"/>
            <a:ext cx="22860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228869"/>
            <a:ext cx="6688667"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2123D1-C8B1-4392-A330-10C0B2443ED3}"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88AAC5-117F-41D8-ACB4-261E27A26C6C}" type="slidenum">
              <a:rPr lang="en-US" smtClean="0"/>
              <a:t>‹#›</a:t>
            </a:fld>
            <a:endParaRPr lang="en-US"/>
          </a:p>
        </p:txBody>
      </p:sp>
    </p:spTree>
    <p:extLst>
      <p:ext uri="{BB962C8B-B14F-4D97-AF65-F5344CB8AC3E}">
        <p14:creationId xmlns:p14="http://schemas.microsoft.com/office/powerpoint/2010/main" val="11610815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4667" y="1775360"/>
            <a:ext cx="9990667" cy="1225021"/>
          </a:xfrm>
        </p:spPr>
        <p:txBody>
          <a:bodyPr/>
          <a:lstStyle>
            <a:lvl1pPr>
              <a:defRPr b="0">
                <a:solidFill>
                  <a:schemeClr val="tx2">
                    <a:lumMod val="7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4667" y="3238500"/>
            <a:ext cx="9990667" cy="1460500"/>
          </a:xfrm>
        </p:spPr>
        <p:txBody>
          <a:bodyPr/>
          <a:lstStyle>
            <a:lvl1pPr marL="0" indent="0" algn="ctr">
              <a:buNone/>
              <a:defRPr>
                <a:solidFill>
                  <a:schemeClr val="tx1">
                    <a:tint val="75000"/>
                  </a:schemeClr>
                </a:solidFill>
              </a:defRPr>
            </a:lvl1pPr>
            <a:lvl2pPr marL="453544" indent="0" algn="ctr">
              <a:buNone/>
              <a:defRPr>
                <a:solidFill>
                  <a:schemeClr val="tx1">
                    <a:tint val="75000"/>
                  </a:schemeClr>
                </a:solidFill>
              </a:defRPr>
            </a:lvl2pPr>
            <a:lvl3pPr marL="907089" indent="0" algn="ctr">
              <a:buNone/>
              <a:defRPr>
                <a:solidFill>
                  <a:schemeClr val="tx1">
                    <a:tint val="75000"/>
                  </a:schemeClr>
                </a:solidFill>
              </a:defRPr>
            </a:lvl3pPr>
            <a:lvl4pPr marL="1360633" indent="0" algn="ctr">
              <a:buNone/>
              <a:defRPr>
                <a:solidFill>
                  <a:schemeClr val="tx1">
                    <a:tint val="75000"/>
                  </a:schemeClr>
                </a:solidFill>
              </a:defRPr>
            </a:lvl4pPr>
            <a:lvl5pPr marL="1814177" indent="0" algn="ctr">
              <a:buNone/>
              <a:defRPr>
                <a:solidFill>
                  <a:schemeClr val="tx1">
                    <a:tint val="75000"/>
                  </a:schemeClr>
                </a:solidFill>
              </a:defRPr>
            </a:lvl5pPr>
            <a:lvl6pPr marL="2267721" indent="0" algn="ctr">
              <a:buNone/>
              <a:defRPr>
                <a:solidFill>
                  <a:schemeClr val="tx1">
                    <a:tint val="75000"/>
                  </a:schemeClr>
                </a:solidFill>
              </a:defRPr>
            </a:lvl6pPr>
            <a:lvl7pPr marL="2721265" indent="0" algn="ctr">
              <a:buNone/>
              <a:defRPr>
                <a:solidFill>
                  <a:schemeClr val="tx1">
                    <a:tint val="75000"/>
                  </a:schemeClr>
                </a:solidFill>
              </a:defRPr>
            </a:lvl7pPr>
            <a:lvl8pPr marL="3174809" indent="0" algn="ctr">
              <a:buNone/>
              <a:defRPr>
                <a:solidFill>
                  <a:schemeClr val="tx1">
                    <a:tint val="75000"/>
                  </a:schemeClr>
                </a:solidFill>
              </a:defRPr>
            </a:lvl8pPr>
            <a:lvl9pPr marL="3628354"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pic>
        <p:nvPicPr>
          <p:cNvPr id="1026" name="Picture 2" descr="https://portal.bidmc.org/Home/Intranets/Administrative/Communications/LogoStand/GenBIDMC/LogoDL/~/media/Images/Intranets/Communications/Logos/BIDMC/BIDMC_Harvard_lockup_JPEG_0713.ashx"/>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08000" y="508000"/>
            <a:ext cx="5894918" cy="7620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userDrawn="1"/>
        </p:nvCxnSpPr>
        <p:spPr>
          <a:xfrm>
            <a:off x="0" y="1460500"/>
            <a:ext cx="10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07229"/>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293445"/>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1" y="3672421"/>
            <a:ext cx="8636000" cy="1135063"/>
          </a:xfrm>
        </p:spPr>
        <p:txBody>
          <a:bodyPr anchor="t"/>
          <a:lstStyle>
            <a:lvl1pPr algn="l">
              <a:defRPr sz="3959" b="1" cap="all"/>
            </a:lvl1pPr>
          </a:lstStyle>
          <a:p>
            <a:r>
              <a:rPr lang="en-US" smtClean="0"/>
              <a:t>Click to edit Master title style</a:t>
            </a:r>
            <a:endParaRPr lang="en-US"/>
          </a:p>
        </p:txBody>
      </p:sp>
      <p:sp>
        <p:nvSpPr>
          <p:cNvPr id="3" name="Text Placeholder 2"/>
          <p:cNvSpPr>
            <a:spLocks noGrp="1"/>
          </p:cNvSpPr>
          <p:nvPr>
            <p:ph type="body" idx="1"/>
          </p:nvPr>
        </p:nvSpPr>
        <p:spPr>
          <a:xfrm>
            <a:off x="802571" y="2422263"/>
            <a:ext cx="8636000" cy="1250156"/>
          </a:xfrm>
        </p:spPr>
        <p:txBody>
          <a:bodyPr anchor="b"/>
          <a:lstStyle>
            <a:lvl1pPr marL="0" indent="0">
              <a:buNone/>
              <a:defRPr sz="2014">
                <a:solidFill>
                  <a:schemeClr val="tx1">
                    <a:tint val="75000"/>
                  </a:schemeClr>
                </a:solidFill>
              </a:defRPr>
            </a:lvl1pPr>
            <a:lvl2pPr marL="453544" indent="0">
              <a:buNone/>
              <a:defRPr sz="1806">
                <a:solidFill>
                  <a:schemeClr val="tx1">
                    <a:tint val="75000"/>
                  </a:schemeClr>
                </a:solidFill>
              </a:defRPr>
            </a:lvl2pPr>
            <a:lvl3pPr marL="907089" indent="0">
              <a:buNone/>
              <a:defRPr sz="1598">
                <a:solidFill>
                  <a:schemeClr val="tx1">
                    <a:tint val="75000"/>
                  </a:schemeClr>
                </a:solidFill>
              </a:defRPr>
            </a:lvl3pPr>
            <a:lvl4pPr marL="1360633" indent="0">
              <a:buNone/>
              <a:defRPr sz="1389">
                <a:solidFill>
                  <a:schemeClr val="tx1">
                    <a:tint val="75000"/>
                  </a:schemeClr>
                </a:solidFill>
              </a:defRPr>
            </a:lvl4pPr>
            <a:lvl5pPr marL="1814177" indent="0">
              <a:buNone/>
              <a:defRPr sz="1389">
                <a:solidFill>
                  <a:schemeClr val="tx1">
                    <a:tint val="75000"/>
                  </a:schemeClr>
                </a:solidFill>
              </a:defRPr>
            </a:lvl5pPr>
            <a:lvl6pPr marL="2267721" indent="0">
              <a:buNone/>
              <a:defRPr sz="1389">
                <a:solidFill>
                  <a:schemeClr val="tx1">
                    <a:tint val="75000"/>
                  </a:schemeClr>
                </a:solidFill>
              </a:defRPr>
            </a:lvl6pPr>
            <a:lvl7pPr marL="2721265" indent="0">
              <a:buNone/>
              <a:defRPr sz="1389">
                <a:solidFill>
                  <a:schemeClr val="tx1">
                    <a:tint val="75000"/>
                  </a:schemeClr>
                </a:solidFill>
              </a:defRPr>
            </a:lvl7pPr>
            <a:lvl8pPr marL="3174809" indent="0">
              <a:buNone/>
              <a:defRPr sz="1389">
                <a:solidFill>
                  <a:schemeClr val="tx1">
                    <a:tint val="75000"/>
                  </a:schemeClr>
                </a:solidFill>
              </a:defRPr>
            </a:lvl8pPr>
            <a:lvl9pPr marL="3628354" indent="0">
              <a:buNone/>
              <a:defRPr sz="13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0454957"/>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333500"/>
            <a:ext cx="4487333" cy="3771636"/>
          </a:xfrm>
        </p:spPr>
        <p:txBody>
          <a:bodyPr/>
          <a:lstStyle>
            <a:lvl1pPr>
              <a:defRPr sz="2778">
                <a:latin typeface="+mn-lt"/>
              </a:defRPr>
            </a:lvl1pPr>
            <a:lvl2pPr>
              <a:defRPr sz="2361">
                <a:latin typeface="+mn-lt"/>
              </a:defRPr>
            </a:lvl2pPr>
            <a:lvl3pPr>
              <a:defRPr sz="2014">
                <a:latin typeface="+mn-lt"/>
              </a:defRPr>
            </a:lvl3pPr>
            <a:lvl4pPr>
              <a:defRPr sz="1806">
                <a:latin typeface="+mn-lt"/>
              </a:defRPr>
            </a:lvl4pPr>
            <a:lvl5pPr>
              <a:defRPr sz="1806">
                <a:latin typeface="+mn-lt"/>
              </a:defRPr>
            </a:lvl5pPr>
            <a:lvl6pPr>
              <a:defRPr sz="1806"/>
            </a:lvl6pPr>
            <a:lvl7pPr>
              <a:defRPr sz="1806"/>
            </a:lvl7pPr>
            <a:lvl8pPr>
              <a:defRPr sz="1806"/>
            </a:lvl8pPr>
            <a:lvl9pPr>
              <a:defRPr sz="1806"/>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164667" y="1333500"/>
            <a:ext cx="4487333" cy="3771636"/>
          </a:xfrm>
        </p:spPr>
        <p:txBody>
          <a:bodyPr/>
          <a:lstStyle>
            <a:lvl1pPr>
              <a:defRPr sz="2778">
                <a:latin typeface="+mn-lt"/>
              </a:defRPr>
            </a:lvl1pPr>
            <a:lvl2pPr>
              <a:defRPr sz="2361">
                <a:latin typeface="+mn-lt"/>
              </a:defRPr>
            </a:lvl2pPr>
            <a:lvl3pPr>
              <a:defRPr sz="2014">
                <a:latin typeface="+mn-lt"/>
              </a:defRPr>
            </a:lvl3pPr>
            <a:lvl4pPr>
              <a:defRPr sz="1806">
                <a:latin typeface="+mn-lt"/>
              </a:defRPr>
            </a:lvl4pPr>
            <a:lvl5pPr>
              <a:defRPr sz="1806">
                <a:latin typeface="+mn-lt"/>
              </a:defRPr>
            </a:lvl5pPr>
            <a:lvl6pPr>
              <a:defRPr sz="1806"/>
            </a:lvl6pPr>
            <a:lvl7pPr>
              <a:defRPr sz="1806"/>
            </a:lvl7pPr>
            <a:lvl8pPr>
              <a:defRPr sz="1806"/>
            </a:lvl8pPr>
            <a:lvl9pPr>
              <a:defRPr sz="18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64852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279265"/>
            <a:ext cx="4489098" cy="533135"/>
          </a:xfrm>
        </p:spPr>
        <p:txBody>
          <a:bodyPr anchor="b"/>
          <a:lstStyle>
            <a:lvl1pPr marL="0" indent="0">
              <a:buNone/>
              <a:defRPr sz="2361" b="1">
                <a:latin typeface="+mn-lt"/>
              </a:defRPr>
            </a:lvl1pPr>
            <a:lvl2pPr marL="453544" indent="0">
              <a:buNone/>
              <a:defRPr sz="2014" b="1"/>
            </a:lvl2pPr>
            <a:lvl3pPr marL="907089" indent="0">
              <a:buNone/>
              <a:defRPr sz="1806" b="1"/>
            </a:lvl3pPr>
            <a:lvl4pPr marL="1360633" indent="0">
              <a:buNone/>
              <a:defRPr sz="1598" b="1"/>
            </a:lvl4pPr>
            <a:lvl5pPr marL="1814177" indent="0">
              <a:buNone/>
              <a:defRPr sz="1598" b="1"/>
            </a:lvl5pPr>
            <a:lvl6pPr marL="2267721" indent="0">
              <a:buNone/>
              <a:defRPr sz="1598" b="1"/>
            </a:lvl6pPr>
            <a:lvl7pPr marL="2721265" indent="0">
              <a:buNone/>
              <a:defRPr sz="1598" b="1"/>
            </a:lvl7pPr>
            <a:lvl8pPr marL="3174809" indent="0">
              <a:buNone/>
              <a:defRPr sz="1598" b="1"/>
            </a:lvl8pPr>
            <a:lvl9pPr marL="3628354" indent="0">
              <a:buNone/>
              <a:defRPr sz="1598" b="1"/>
            </a:lvl9pPr>
          </a:lstStyle>
          <a:p>
            <a:pPr lvl="0"/>
            <a:r>
              <a:rPr lang="en-US" smtClean="0"/>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defRPr sz="2361">
                <a:latin typeface="+mn-lt"/>
              </a:defRPr>
            </a:lvl1pPr>
            <a:lvl2pPr>
              <a:defRPr sz="2014">
                <a:latin typeface="+mn-lt"/>
              </a:defRPr>
            </a:lvl2pPr>
            <a:lvl3pPr>
              <a:defRPr sz="1806">
                <a:latin typeface="+mn-lt"/>
              </a:defRPr>
            </a:lvl3pPr>
            <a:lvl4pPr>
              <a:defRPr sz="1598">
                <a:latin typeface="+mn-lt"/>
              </a:defRPr>
            </a:lvl4pPr>
            <a:lvl5pPr>
              <a:defRPr sz="1598">
                <a:latin typeface="+mn-lt"/>
              </a:defRPr>
            </a:lvl5pPr>
            <a:lvl6pPr>
              <a:defRPr sz="1598"/>
            </a:lvl6pPr>
            <a:lvl7pPr>
              <a:defRPr sz="1598"/>
            </a:lvl7pPr>
            <a:lvl8pPr>
              <a:defRPr sz="1598"/>
            </a:lvl8pPr>
            <a:lvl9pPr>
              <a:defRPr sz="15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2" y="1279265"/>
            <a:ext cx="4490861" cy="533135"/>
          </a:xfrm>
        </p:spPr>
        <p:txBody>
          <a:bodyPr anchor="b"/>
          <a:lstStyle>
            <a:lvl1pPr marL="0" indent="0">
              <a:buNone/>
              <a:defRPr sz="2361" b="1">
                <a:latin typeface="+mn-lt"/>
              </a:defRPr>
            </a:lvl1pPr>
            <a:lvl2pPr marL="453544" indent="0">
              <a:buNone/>
              <a:defRPr sz="2014" b="1"/>
            </a:lvl2pPr>
            <a:lvl3pPr marL="907089" indent="0">
              <a:buNone/>
              <a:defRPr sz="1806" b="1"/>
            </a:lvl3pPr>
            <a:lvl4pPr marL="1360633" indent="0">
              <a:buNone/>
              <a:defRPr sz="1598" b="1"/>
            </a:lvl4pPr>
            <a:lvl5pPr marL="1814177" indent="0">
              <a:buNone/>
              <a:defRPr sz="1598" b="1"/>
            </a:lvl5pPr>
            <a:lvl6pPr marL="2267721" indent="0">
              <a:buNone/>
              <a:defRPr sz="1598" b="1"/>
            </a:lvl6pPr>
            <a:lvl7pPr marL="2721265" indent="0">
              <a:buNone/>
              <a:defRPr sz="1598" b="1"/>
            </a:lvl7pPr>
            <a:lvl8pPr marL="3174809" indent="0">
              <a:buNone/>
              <a:defRPr sz="1598" b="1"/>
            </a:lvl8pPr>
            <a:lvl9pPr marL="3628354" indent="0">
              <a:buNone/>
              <a:defRPr sz="1598" b="1"/>
            </a:lvl9pPr>
          </a:lstStyle>
          <a:p>
            <a:pPr lvl="0"/>
            <a:r>
              <a:rPr lang="en-US" smtClean="0"/>
              <a:t>Click to edit Master text styles</a:t>
            </a:r>
          </a:p>
        </p:txBody>
      </p:sp>
      <p:sp>
        <p:nvSpPr>
          <p:cNvPr id="6" name="Content Placeholder 5"/>
          <p:cNvSpPr>
            <a:spLocks noGrp="1"/>
          </p:cNvSpPr>
          <p:nvPr>
            <p:ph sz="quarter" idx="4"/>
          </p:nvPr>
        </p:nvSpPr>
        <p:spPr>
          <a:xfrm>
            <a:off x="5161142" y="1812396"/>
            <a:ext cx="4490861" cy="3292740"/>
          </a:xfrm>
        </p:spPr>
        <p:txBody>
          <a:bodyPr/>
          <a:lstStyle>
            <a:lvl1pPr>
              <a:defRPr sz="2361">
                <a:latin typeface="+mn-lt"/>
              </a:defRPr>
            </a:lvl1pPr>
            <a:lvl2pPr>
              <a:defRPr sz="2014">
                <a:latin typeface="+mn-lt"/>
              </a:defRPr>
            </a:lvl2pPr>
            <a:lvl3pPr>
              <a:defRPr sz="1806">
                <a:latin typeface="+mn-lt"/>
              </a:defRPr>
            </a:lvl3pPr>
            <a:lvl4pPr>
              <a:defRPr sz="1598">
                <a:latin typeface="+mn-lt"/>
              </a:defRPr>
            </a:lvl4pPr>
            <a:lvl5pPr>
              <a:defRPr sz="1598">
                <a:latin typeface="+mn-lt"/>
              </a:defRPr>
            </a:lvl5pPr>
            <a:lvl6pPr>
              <a:defRPr sz="1598"/>
            </a:lvl6pPr>
            <a:lvl7pPr>
              <a:defRPr sz="1598"/>
            </a:lvl7pPr>
            <a:lvl8pPr>
              <a:defRPr sz="1598"/>
            </a:lvl8pPr>
            <a:lvl9pPr>
              <a:defRPr sz="15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133223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98600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794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1" y="3672421"/>
            <a:ext cx="8636000" cy="1135063"/>
          </a:xfrm>
        </p:spPr>
        <p:txBody>
          <a:bodyPr anchor="t"/>
          <a:lstStyle>
            <a:lvl1pPr algn="l">
              <a:defRPr sz="3959" b="1" cap="all"/>
            </a:lvl1pPr>
          </a:lstStyle>
          <a:p>
            <a:r>
              <a:rPr lang="en-US" smtClean="0"/>
              <a:t>Click to edit Master title style</a:t>
            </a:r>
            <a:endParaRPr lang="en-US"/>
          </a:p>
        </p:txBody>
      </p:sp>
      <p:sp>
        <p:nvSpPr>
          <p:cNvPr id="3" name="Text Placeholder 2"/>
          <p:cNvSpPr>
            <a:spLocks noGrp="1"/>
          </p:cNvSpPr>
          <p:nvPr>
            <p:ph type="body" idx="1"/>
          </p:nvPr>
        </p:nvSpPr>
        <p:spPr>
          <a:xfrm>
            <a:off x="802571" y="2422263"/>
            <a:ext cx="8636000" cy="1250156"/>
          </a:xfrm>
        </p:spPr>
        <p:txBody>
          <a:bodyPr anchor="b"/>
          <a:lstStyle>
            <a:lvl1pPr marL="0" indent="0">
              <a:buNone/>
              <a:defRPr sz="2014">
                <a:solidFill>
                  <a:schemeClr val="tx1">
                    <a:tint val="75000"/>
                  </a:schemeClr>
                </a:solidFill>
              </a:defRPr>
            </a:lvl1pPr>
            <a:lvl2pPr marL="453544" indent="0">
              <a:buNone/>
              <a:defRPr sz="1806">
                <a:solidFill>
                  <a:schemeClr val="tx1">
                    <a:tint val="75000"/>
                  </a:schemeClr>
                </a:solidFill>
              </a:defRPr>
            </a:lvl2pPr>
            <a:lvl3pPr marL="907089" indent="0">
              <a:buNone/>
              <a:defRPr sz="1598">
                <a:solidFill>
                  <a:schemeClr val="tx1">
                    <a:tint val="75000"/>
                  </a:schemeClr>
                </a:solidFill>
              </a:defRPr>
            </a:lvl3pPr>
            <a:lvl4pPr marL="1360633" indent="0">
              <a:buNone/>
              <a:defRPr sz="1389">
                <a:solidFill>
                  <a:schemeClr val="tx1">
                    <a:tint val="75000"/>
                  </a:schemeClr>
                </a:solidFill>
              </a:defRPr>
            </a:lvl4pPr>
            <a:lvl5pPr marL="1814177" indent="0">
              <a:buNone/>
              <a:defRPr sz="1389">
                <a:solidFill>
                  <a:schemeClr val="tx1">
                    <a:tint val="75000"/>
                  </a:schemeClr>
                </a:solidFill>
              </a:defRPr>
            </a:lvl5pPr>
            <a:lvl6pPr marL="2267721" indent="0">
              <a:buNone/>
              <a:defRPr sz="1389">
                <a:solidFill>
                  <a:schemeClr val="tx1">
                    <a:tint val="75000"/>
                  </a:schemeClr>
                </a:solidFill>
              </a:defRPr>
            </a:lvl6pPr>
            <a:lvl7pPr marL="2721265" indent="0">
              <a:buNone/>
              <a:defRPr sz="1389">
                <a:solidFill>
                  <a:schemeClr val="tx1">
                    <a:tint val="75000"/>
                  </a:schemeClr>
                </a:solidFill>
              </a:defRPr>
            </a:lvl7pPr>
            <a:lvl8pPr marL="3174809" indent="0">
              <a:buNone/>
              <a:defRPr sz="1389">
                <a:solidFill>
                  <a:schemeClr val="tx1">
                    <a:tint val="75000"/>
                  </a:schemeClr>
                </a:solidFill>
              </a:defRPr>
            </a:lvl8pPr>
            <a:lvl9pPr marL="3628354" indent="0">
              <a:buNone/>
              <a:defRPr sz="13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8A0708-8ED9-4B14-A8B7-C10909029FC4}" type="datetimeFigureOut">
              <a:rPr lang="en-US" smtClean="0"/>
              <a:t>11/12/2017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385841000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227545"/>
            <a:ext cx="3342571" cy="968375"/>
          </a:xfrm>
        </p:spPr>
        <p:txBody>
          <a:bodyPr anchor="b"/>
          <a:lstStyle>
            <a:lvl1pPr algn="l">
              <a:defRPr sz="2014" b="1"/>
            </a:lvl1pPr>
          </a:lstStyle>
          <a:p>
            <a:r>
              <a:rPr lang="en-US" smtClean="0"/>
              <a:t>Click to edit Master title style</a:t>
            </a:r>
            <a:endParaRPr lang="en-US"/>
          </a:p>
        </p:txBody>
      </p:sp>
      <p:sp>
        <p:nvSpPr>
          <p:cNvPr id="3" name="Content Placeholder 2"/>
          <p:cNvSpPr>
            <a:spLocks noGrp="1"/>
          </p:cNvSpPr>
          <p:nvPr>
            <p:ph idx="1"/>
          </p:nvPr>
        </p:nvSpPr>
        <p:spPr>
          <a:xfrm>
            <a:off x="3972278" y="227544"/>
            <a:ext cx="5679722" cy="4877594"/>
          </a:xfrm>
        </p:spPr>
        <p:txBody>
          <a:bodyPr/>
          <a:lstStyle>
            <a:lvl1pPr>
              <a:defRPr sz="3194">
                <a:latin typeface="+mn-lt"/>
              </a:defRPr>
            </a:lvl1pPr>
            <a:lvl2pPr>
              <a:defRPr sz="2778">
                <a:latin typeface="+mn-lt"/>
              </a:defRPr>
            </a:lvl2pPr>
            <a:lvl3pPr>
              <a:defRPr sz="2361">
                <a:latin typeface="+mn-lt"/>
              </a:defRPr>
            </a:lvl3pPr>
            <a:lvl4pPr>
              <a:defRPr sz="2014">
                <a:latin typeface="+mn-lt"/>
              </a:defRPr>
            </a:lvl4pPr>
            <a:lvl5pPr>
              <a:defRPr sz="2014">
                <a:latin typeface="+mn-lt"/>
              </a:defRPr>
            </a:lvl5pPr>
            <a:lvl6pPr>
              <a:defRPr sz="2014"/>
            </a:lvl6pPr>
            <a:lvl7pPr>
              <a:defRPr sz="2014"/>
            </a:lvl7pPr>
            <a:lvl8pPr>
              <a:defRPr sz="2014"/>
            </a:lvl8pPr>
            <a:lvl9pPr>
              <a:defRPr sz="20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2" y="1195920"/>
            <a:ext cx="3342571" cy="3909219"/>
          </a:xfrm>
        </p:spPr>
        <p:txBody>
          <a:bodyPr/>
          <a:lstStyle>
            <a:lvl1pPr marL="0" indent="0">
              <a:buNone/>
              <a:defRPr sz="1389">
                <a:latin typeface="+mn-lt"/>
              </a:defRPr>
            </a:lvl1pPr>
            <a:lvl2pPr marL="453544" indent="0">
              <a:buNone/>
              <a:defRPr sz="1181"/>
            </a:lvl2pPr>
            <a:lvl3pPr marL="907089" indent="0">
              <a:buNone/>
              <a:defRPr sz="972"/>
            </a:lvl3pPr>
            <a:lvl4pPr marL="1360633" indent="0">
              <a:buNone/>
              <a:defRPr sz="903"/>
            </a:lvl4pPr>
            <a:lvl5pPr marL="1814177" indent="0">
              <a:buNone/>
              <a:defRPr sz="903"/>
            </a:lvl5pPr>
            <a:lvl6pPr marL="2267721" indent="0">
              <a:buNone/>
              <a:defRPr sz="903"/>
            </a:lvl6pPr>
            <a:lvl7pPr marL="2721265" indent="0">
              <a:buNone/>
              <a:defRPr sz="903"/>
            </a:lvl7pPr>
            <a:lvl8pPr marL="3174809" indent="0">
              <a:buNone/>
              <a:defRPr sz="903"/>
            </a:lvl8pPr>
            <a:lvl9pPr marL="3628354" indent="0">
              <a:buNone/>
              <a:defRPr sz="90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774831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14" b="1">
                <a:latin typeface="+mn-lt"/>
              </a:defRPr>
            </a:lvl1pPr>
          </a:lstStyle>
          <a:p>
            <a:r>
              <a:rPr lang="en-US" smtClean="0"/>
              <a:t>Click to edit Master title style</a:t>
            </a:r>
            <a:endParaRPr lang="en-US"/>
          </a:p>
        </p:txBody>
      </p:sp>
      <p:sp>
        <p:nvSpPr>
          <p:cNvPr id="3" name="Picture Placeholder 2"/>
          <p:cNvSpPr>
            <a:spLocks noGrp="1"/>
          </p:cNvSpPr>
          <p:nvPr>
            <p:ph type="pic" idx="1"/>
          </p:nvPr>
        </p:nvSpPr>
        <p:spPr>
          <a:xfrm>
            <a:off x="1991431" y="510646"/>
            <a:ext cx="6096000" cy="3429000"/>
          </a:xfrm>
        </p:spPr>
        <p:txBody>
          <a:bodyPr/>
          <a:lstStyle>
            <a:lvl1pPr marL="0" indent="0">
              <a:buNone/>
              <a:defRPr sz="3194"/>
            </a:lvl1pPr>
            <a:lvl2pPr marL="453544" indent="0">
              <a:buNone/>
              <a:defRPr sz="2778"/>
            </a:lvl2pPr>
            <a:lvl3pPr marL="907089" indent="0">
              <a:buNone/>
              <a:defRPr sz="2361"/>
            </a:lvl3pPr>
            <a:lvl4pPr marL="1360633" indent="0">
              <a:buNone/>
              <a:defRPr sz="2014"/>
            </a:lvl4pPr>
            <a:lvl5pPr marL="1814177" indent="0">
              <a:buNone/>
              <a:defRPr sz="2014"/>
            </a:lvl5pPr>
            <a:lvl6pPr marL="2267721" indent="0">
              <a:buNone/>
              <a:defRPr sz="2014"/>
            </a:lvl6pPr>
            <a:lvl7pPr marL="2721265" indent="0">
              <a:buNone/>
              <a:defRPr sz="2014"/>
            </a:lvl7pPr>
            <a:lvl8pPr marL="3174809" indent="0">
              <a:buNone/>
              <a:defRPr sz="2014"/>
            </a:lvl8pPr>
            <a:lvl9pPr marL="3628354" indent="0">
              <a:buNone/>
              <a:defRPr sz="2014"/>
            </a:lvl9pPr>
          </a:lstStyle>
          <a:p>
            <a:endParaRPr lang="en-US"/>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389">
                <a:latin typeface="+mn-lt"/>
              </a:defRPr>
            </a:lvl1pPr>
            <a:lvl2pPr marL="453544" indent="0">
              <a:buNone/>
              <a:defRPr sz="1181"/>
            </a:lvl2pPr>
            <a:lvl3pPr marL="907089" indent="0">
              <a:buNone/>
              <a:defRPr sz="972"/>
            </a:lvl3pPr>
            <a:lvl4pPr marL="1360633" indent="0">
              <a:buNone/>
              <a:defRPr sz="903"/>
            </a:lvl4pPr>
            <a:lvl5pPr marL="1814177" indent="0">
              <a:buNone/>
              <a:defRPr sz="903"/>
            </a:lvl5pPr>
            <a:lvl6pPr marL="2267721" indent="0">
              <a:buNone/>
              <a:defRPr sz="903"/>
            </a:lvl6pPr>
            <a:lvl7pPr marL="2721265" indent="0">
              <a:buNone/>
              <a:defRPr sz="903"/>
            </a:lvl7pPr>
            <a:lvl8pPr marL="3174809" indent="0">
              <a:buNone/>
              <a:defRPr sz="903"/>
            </a:lvl8pPr>
            <a:lvl9pPr marL="3628354" indent="0">
              <a:buNone/>
              <a:defRPr sz="90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972513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57337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28869"/>
            <a:ext cx="22860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228869"/>
            <a:ext cx="6688667"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915829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4667" y="1775360"/>
            <a:ext cx="9990667" cy="1225021"/>
          </a:xfrm>
        </p:spPr>
        <p:txBody>
          <a:bodyPr/>
          <a:lstStyle>
            <a:lvl1pPr>
              <a:defRPr b="0">
                <a:solidFill>
                  <a:schemeClr val="tx2">
                    <a:lumMod val="7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4667" y="3238500"/>
            <a:ext cx="9990667" cy="1460500"/>
          </a:xfrm>
        </p:spPr>
        <p:txBody>
          <a:bodyPr/>
          <a:lstStyle>
            <a:lvl1pPr marL="0" indent="0" algn="ctr">
              <a:buNone/>
              <a:defRPr>
                <a:solidFill>
                  <a:schemeClr val="tx1">
                    <a:tint val="75000"/>
                  </a:schemeClr>
                </a:solidFill>
              </a:defRPr>
            </a:lvl1pPr>
            <a:lvl2pPr marL="453544" indent="0" algn="ctr">
              <a:buNone/>
              <a:defRPr>
                <a:solidFill>
                  <a:schemeClr val="tx1">
                    <a:tint val="75000"/>
                  </a:schemeClr>
                </a:solidFill>
              </a:defRPr>
            </a:lvl2pPr>
            <a:lvl3pPr marL="907089" indent="0" algn="ctr">
              <a:buNone/>
              <a:defRPr>
                <a:solidFill>
                  <a:schemeClr val="tx1">
                    <a:tint val="75000"/>
                  </a:schemeClr>
                </a:solidFill>
              </a:defRPr>
            </a:lvl3pPr>
            <a:lvl4pPr marL="1360633" indent="0" algn="ctr">
              <a:buNone/>
              <a:defRPr>
                <a:solidFill>
                  <a:schemeClr val="tx1">
                    <a:tint val="75000"/>
                  </a:schemeClr>
                </a:solidFill>
              </a:defRPr>
            </a:lvl4pPr>
            <a:lvl5pPr marL="1814177" indent="0" algn="ctr">
              <a:buNone/>
              <a:defRPr>
                <a:solidFill>
                  <a:schemeClr val="tx1">
                    <a:tint val="75000"/>
                  </a:schemeClr>
                </a:solidFill>
              </a:defRPr>
            </a:lvl5pPr>
            <a:lvl6pPr marL="2267721" indent="0" algn="ctr">
              <a:buNone/>
              <a:defRPr>
                <a:solidFill>
                  <a:schemeClr val="tx1">
                    <a:tint val="75000"/>
                  </a:schemeClr>
                </a:solidFill>
              </a:defRPr>
            </a:lvl6pPr>
            <a:lvl7pPr marL="2721265" indent="0" algn="ctr">
              <a:buNone/>
              <a:defRPr>
                <a:solidFill>
                  <a:schemeClr val="tx1">
                    <a:tint val="75000"/>
                  </a:schemeClr>
                </a:solidFill>
              </a:defRPr>
            </a:lvl7pPr>
            <a:lvl8pPr marL="3174809" indent="0" algn="ctr">
              <a:buNone/>
              <a:defRPr>
                <a:solidFill>
                  <a:schemeClr val="tx1">
                    <a:tint val="75000"/>
                  </a:schemeClr>
                </a:solidFill>
              </a:defRPr>
            </a:lvl8pPr>
            <a:lvl9pPr marL="3628354"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pic>
        <p:nvPicPr>
          <p:cNvPr id="1026" name="Picture 2" descr="https://portal.bidmc.org/Home/Intranets/Administrative/Communications/LogoStand/GenBIDMC/LogoDL/~/media/Images/Intranets/Communications/Logos/BIDMC/BIDMC_Harvard_lockup_JPEG_0713.ashx"/>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08000" y="508000"/>
            <a:ext cx="5894918" cy="7620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userDrawn="1"/>
        </p:nvCxnSpPr>
        <p:spPr>
          <a:xfrm>
            <a:off x="0" y="1460500"/>
            <a:ext cx="10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30769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62505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1" y="3672421"/>
            <a:ext cx="8636000" cy="1135063"/>
          </a:xfrm>
        </p:spPr>
        <p:txBody>
          <a:bodyPr anchor="t"/>
          <a:lstStyle>
            <a:lvl1pPr algn="l">
              <a:defRPr sz="3959" b="1" cap="all"/>
            </a:lvl1pPr>
          </a:lstStyle>
          <a:p>
            <a:r>
              <a:rPr lang="en-US" smtClean="0"/>
              <a:t>Click to edit Master title style</a:t>
            </a:r>
            <a:endParaRPr lang="en-US"/>
          </a:p>
        </p:txBody>
      </p:sp>
      <p:sp>
        <p:nvSpPr>
          <p:cNvPr id="3" name="Text Placeholder 2"/>
          <p:cNvSpPr>
            <a:spLocks noGrp="1"/>
          </p:cNvSpPr>
          <p:nvPr>
            <p:ph type="body" idx="1"/>
          </p:nvPr>
        </p:nvSpPr>
        <p:spPr>
          <a:xfrm>
            <a:off x="802571" y="2422263"/>
            <a:ext cx="8636000" cy="1250156"/>
          </a:xfrm>
        </p:spPr>
        <p:txBody>
          <a:bodyPr anchor="b"/>
          <a:lstStyle>
            <a:lvl1pPr marL="0" indent="0">
              <a:buNone/>
              <a:defRPr sz="2014">
                <a:solidFill>
                  <a:schemeClr val="tx1">
                    <a:tint val="75000"/>
                  </a:schemeClr>
                </a:solidFill>
              </a:defRPr>
            </a:lvl1pPr>
            <a:lvl2pPr marL="453544" indent="0">
              <a:buNone/>
              <a:defRPr sz="1806">
                <a:solidFill>
                  <a:schemeClr val="tx1">
                    <a:tint val="75000"/>
                  </a:schemeClr>
                </a:solidFill>
              </a:defRPr>
            </a:lvl2pPr>
            <a:lvl3pPr marL="907089" indent="0">
              <a:buNone/>
              <a:defRPr sz="1598">
                <a:solidFill>
                  <a:schemeClr val="tx1">
                    <a:tint val="75000"/>
                  </a:schemeClr>
                </a:solidFill>
              </a:defRPr>
            </a:lvl3pPr>
            <a:lvl4pPr marL="1360633" indent="0">
              <a:buNone/>
              <a:defRPr sz="1389">
                <a:solidFill>
                  <a:schemeClr val="tx1">
                    <a:tint val="75000"/>
                  </a:schemeClr>
                </a:solidFill>
              </a:defRPr>
            </a:lvl4pPr>
            <a:lvl5pPr marL="1814177" indent="0">
              <a:buNone/>
              <a:defRPr sz="1389">
                <a:solidFill>
                  <a:schemeClr val="tx1">
                    <a:tint val="75000"/>
                  </a:schemeClr>
                </a:solidFill>
              </a:defRPr>
            </a:lvl5pPr>
            <a:lvl6pPr marL="2267721" indent="0">
              <a:buNone/>
              <a:defRPr sz="1389">
                <a:solidFill>
                  <a:schemeClr val="tx1">
                    <a:tint val="75000"/>
                  </a:schemeClr>
                </a:solidFill>
              </a:defRPr>
            </a:lvl6pPr>
            <a:lvl7pPr marL="2721265" indent="0">
              <a:buNone/>
              <a:defRPr sz="1389">
                <a:solidFill>
                  <a:schemeClr val="tx1">
                    <a:tint val="75000"/>
                  </a:schemeClr>
                </a:solidFill>
              </a:defRPr>
            </a:lvl7pPr>
            <a:lvl8pPr marL="3174809" indent="0">
              <a:buNone/>
              <a:defRPr sz="1389">
                <a:solidFill>
                  <a:schemeClr val="tx1">
                    <a:tint val="75000"/>
                  </a:schemeClr>
                </a:solidFill>
              </a:defRPr>
            </a:lvl8pPr>
            <a:lvl9pPr marL="3628354" indent="0">
              <a:buNone/>
              <a:defRPr sz="13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1347704"/>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333500"/>
            <a:ext cx="4487333" cy="3771636"/>
          </a:xfrm>
        </p:spPr>
        <p:txBody>
          <a:bodyPr/>
          <a:lstStyle>
            <a:lvl1pPr>
              <a:defRPr sz="2778">
                <a:latin typeface="+mn-lt"/>
              </a:defRPr>
            </a:lvl1pPr>
            <a:lvl2pPr>
              <a:defRPr sz="2361">
                <a:latin typeface="+mn-lt"/>
              </a:defRPr>
            </a:lvl2pPr>
            <a:lvl3pPr>
              <a:defRPr sz="2014">
                <a:latin typeface="+mn-lt"/>
              </a:defRPr>
            </a:lvl3pPr>
            <a:lvl4pPr>
              <a:defRPr sz="1806">
                <a:latin typeface="+mn-lt"/>
              </a:defRPr>
            </a:lvl4pPr>
            <a:lvl5pPr>
              <a:defRPr sz="1806">
                <a:latin typeface="+mn-lt"/>
              </a:defRPr>
            </a:lvl5pPr>
            <a:lvl6pPr>
              <a:defRPr sz="1806"/>
            </a:lvl6pPr>
            <a:lvl7pPr>
              <a:defRPr sz="1806"/>
            </a:lvl7pPr>
            <a:lvl8pPr>
              <a:defRPr sz="1806"/>
            </a:lvl8pPr>
            <a:lvl9pPr>
              <a:defRPr sz="1806"/>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164667" y="1333500"/>
            <a:ext cx="4487333" cy="3771636"/>
          </a:xfrm>
        </p:spPr>
        <p:txBody>
          <a:bodyPr/>
          <a:lstStyle>
            <a:lvl1pPr>
              <a:defRPr sz="2778">
                <a:latin typeface="+mn-lt"/>
              </a:defRPr>
            </a:lvl1pPr>
            <a:lvl2pPr>
              <a:defRPr sz="2361">
                <a:latin typeface="+mn-lt"/>
              </a:defRPr>
            </a:lvl2pPr>
            <a:lvl3pPr>
              <a:defRPr sz="2014">
                <a:latin typeface="+mn-lt"/>
              </a:defRPr>
            </a:lvl3pPr>
            <a:lvl4pPr>
              <a:defRPr sz="1806">
                <a:latin typeface="+mn-lt"/>
              </a:defRPr>
            </a:lvl4pPr>
            <a:lvl5pPr>
              <a:defRPr sz="1806">
                <a:latin typeface="+mn-lt"/>
              </a:defRPr>
            </a:lvl5pPr>
            <a:lvl6pPr>
              <a:defRPr sz="1806"/>
            </a:lvl6pPr>
            <a:lvl7pPr>
              <a:defRPr sz="1806"/>
            </a:lvl7pPr>
            <a:lvl8pPr>
              <a:defRPr sz="1806"/>
            </a:lvl8pPr>
            <a:lvl9pPr>
              <a:defRPr sz="18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532019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279265"/>
            <a:ext cx="4489098" cy="533135"/>
          </a:xfrm>
        </p:spPr>
        <p:txBody>
          <a:bodyPr anchor="b"/>
          <a:lstStyle>
            <a:lvl1pPr marL="0" indent="0">
              <a:buNone/>
              <a:defRPr sz="2361" b="1">
                <a:latin typeface="+mn-lt"/>
              </a:defRPr>
            </a:lvl1pPr>
            <a:lvl2pPr marL="453544" indent="0">
              <a:buNone/>
              <a:defRPr sz="2014" b="1"/>
            </a:lvl2pPr>
            <a:lvl3pPr marL="907089" indent="0">
              <a:buNone/>
              <a:defRPr sz="1806" b="1"/>
            </a:lvl3pPr>
            <a:lvl4pPr marL="1360633" indent="0">
              <a:buNone/>
              <a:defRPr sz="1598" b="1"/>
            </a:lvl4pPr>
            <a:lvl5pPr marL="1814177" indent="0">
              <a:buNone/>
              <a:defRPr sz="1598" b="1"/>
            </a:lvl5pPr>
            <a:lvl6pPr marL="2267721" indent="0">
              <a:buNone/>
              <a:defRPr sz="1598" b="1"/>
            </a:lvl6pPr>
            <a:lvl7pPr marL="2721265" indent="0">
              <a:buNone/>
              <a:defRPr sz="1598" b="1"/>
            </a:lvl7pPr>
            <a:lvl8pPr marL="3174809" indent="0">
              <a:buNone/>
              <a:defRPr sz="1598" b="1"/>
            </a:lvl8pPr>
            <a:lvl9pPr marL="3628354" indent="0">
              <a:buNone/>
              <a:defRPr sz="1598" b="1"/>
            </a:lvl9pPr>
          </a:lstStyle>
          <a:p>
            <a:pPr lvl="0"/>
            <a:r>
              <a:rPr lang="en-US" smtClean="0"/>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defRPr sz="2361">
                <a:latin typeface="+mn-lt"/>
              </a:defRPr>
            </a:lvl1pPr>
            <a:lvl2pPr>
              <a:defRPr sz="2014">
                <a:latin typeface="+mn-lt"/>
              </a:defRPr>
            </a:lvl2pPr>
            <a:lvl3pPr>
              <a:defRPr sz="1806">
                <a:latin typeface="+mn-lt"/>
              </a:defRPr>
            </a:lvl3pPr>
            <a:lvl4pPr>
              <a:defRPr sz="1598">
                <a:latin typeface="+mn-lt"/>
              </a:defRPr>
            </a:lvl4pPr>
            <a:lvl5pPr>
              <a:defRPr sz="1598">
                <a:latin typeface="+mn-lt"/>
              </a:defRPr>
            </a:lvl5pPr>
            <a:lvl6pPr>
              <a:defRPr sz="1598"/>
            </a:lvl6pPr>
            <a:lvl7pPr>
              <a:defRPr sz="1598"/>
            </a:lvl7pPr>
            <a:lvl8pPr>
              <a:defRPr sz="1598"/>
            </a:lvl8pPr>
            <a:lvl9pPr>
              <a:defRPr sz="15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2" y="1279265"/>
            <a:ext cx="4490861" cy="533135"/>
          </a:xfrm>
        </p:spPr>
        <p:txBody>
          <a:bodyPr anchor="b"/>
          <a:lstStyle>
            <a:lvl1pPr marL="0" indent="0">
              <a:buNone/>
              <a:defRPr sz="2361" b="1">
                <a:latin typeface="+mn-lt"/>
              </a:defRPr>
            </a:lvl1pPr>
            <a:lvl2pPr marL="453544" indent="0">
              <a:buNone/>
              <a:defRPr sz="2014" b="1"/>
            </a:lvl2pPr>
            <a:lvl3pPr marL="907089" indent="0">
              <a:buNone/>
              <a:defRPr sz="1806" b="1"/>
            </a:lvl3pPr>
            <a:lvl4pPr marL="1360633" indent="0">
              <a:buNone/>
              <a:defRPr sz="1598" b="1"/>
            </a:lvl4pPr>
            <a:lvl5pPr marL="1814177" indent="0">
              <a:buNone/>
              <a:defRPr sz="1598" b="1"/>
            </a:lvl5pPr>
            <a:lvl6pPr marL="2267721" indent="0">
              <a:buNone/>
              <a:defRPr sz="1598" b="1"/>
            </a:lvl6pPr>
            <a:lvl7pPr marL="2721265" indent="0">
              <a:buNone/>
              <a:defRPr sz="1598" b="1"/>
            </a:lvl7pPr>
            <a:lvl8pPr marL="3174809" indent="0">
              <a:buNone/>
              <a:defRPr sz="1598" b="1"/>
            </a:lvl8pPr>
            <a:lvl9pPr marL="3628354" indent="0">
              <a:buNone/>
              <a:defRPr sz="1598" b="1"/>
            </a:lvl9pPr>
          </a:lstStyle>
          <a:p>
            <a:pPr lvl="0"/>
            <a:r>
              <a:rPr lang="en-US" smtClean="0"/>
              <a:t>Click to edit Master text styles</a:t>
            </a:r>
          </a:p>
        </p:txBody>
      </p:sp>
      <p:sp>
        <p:nvSpPr>
          <p:cNvPr id="6" name="Content Placeholder 5"/>
          <p:cNvSpPr>
            <a:spLocks noGrp="1"/>
          </p:cNvSpPr>
          <p:nvPr>
            <p:ph sz="quarter" idx="4"/>
          </p:nvPr>
        </p:nvSpPr>
        <p:spPr>
          <a:xfrm>
            <a:off x="5161142" y="1812396"/>
            <a:ext cx="4490861" cy="3292740"/>
          </a:xfrm>
        </p:spPr>
        <p:txBody>
          <a:bodyPr/>
          <a:lstStyle>
            <a:lvl1pPr>
              <a:defRPr sz="2361">
                <a:latin typeface="+mn-lt"/>
              </a:defRPr>
            </a:lvl1pPr>
            <a:lvl2pPr>
              <a:defRPr sz="2014">
                <a:latin typeface="+mn-lt"/>
              </a:defRPr>
            </a:lvl2pPr>
            <a:lvl3pPr>
              <a:defRPr sz="1806">
                <a:latin typeface="+mn-lt"/>
              </a:defRPr>
            </a:lvl3pPr>
            <a:lvl4pPr>
              <a:defRPr sz="1598">
                <a:latin typeface="+mn-lt"/>
              </a:defRPr>
            </a:lvl4pPr>
            <a:lvl5pPr>
              <a:defRPr sz="1598">
                <a:latin typeface="+mn-lt"/>
              </a:defRPr>
            </a:lvl5pPr>
            <a:lvl6pPr>
              <a:defRPr sz="1598"/>
            </a:lvl6pPr>
            <a:lvl7pPr>
              <a:defRPr sz="1598"/>
            </a:lvl7pPr>
            <a:lvl8pPr>
              <a:defRPr sz="1598"/>
            </a:lvl8pPr>
            <a:lvl9pPr>
              <a:defRPr sz="15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898863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105225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333500"/>
            <a:ext cx="4487333" cy="3771636"/>
          </a:xfrm>
        </p:spPr>
        <p:txBody>
          <a:bodyPr/>
          <a:lstStyle>
            <a:lvl1pPr>
              <a:buClr>
                <a:srgbClr val="C00000"/>
              </a:buClr>
              <a:defRPr sz="2778">
                <a:latin typeface="+mn-lt"/>
              </a:defRPr>
            </a:lvl1pPr>
            <a:lvl2pPr>
              <a:buClr>
                <a:srgbClr val="C00000"/>
              </a:buClr>
              <a:defRPr sz="2361">
                <a:latin typeface="+mn-lt"/>
              </a:defRPr>
            </a:lvl2pPr>
            <a:lvl3pPr>
              <a:buClr>
                <a:srgbClr val="C00000"/>
              </a:buClr>
              <a:defRPr sz="2014">
                <a:latin typeface="+mn-lt"/>
              </a:defRPr>
            </a:lvl3pPr>
            <a:lvl4pPr>
              <a:buClr>
                <a:srgbClr val="C00000"/>
              </a:buClr>
              <a:defRPr sz="1806">
                <a:latin typeface="+mn-lt"/>
              </a:defRPr>
            </a:lvl4pPr>
            <a:lvl5pPr>
              <a:buClr>
                <a:srgbClr val="C00000"/>
              </a:buClr>
              <a:defRPr sz="1806">
                <a:latin typeface="+mn-lt"/>
              </a:defRPr>
            </a:lvl5pPr>
            <a:lvl6pPr>
              <a:defRPr sz="1806"/>
            </a:lvl6pPr>
            <a:lvl7pPr>
              <a:defRPr sz="1806"/>
            </a:lvl7pPr>
            <a:lvl8pPr>
              <a:defRPr sz="1806"/>
            </a:lvl8pPr>
            <a:lvl9pPr>
              <a:defRPr sz="18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64667" y="1333500"/>
            <a:ext cx="4487333" cy="3771636"/>
          </a:xfrm>
        </p:spPr>
        <p:txBody>
          <a:bodyPr/>
          <a:lstStyle>
            <a:lvl1pPr>
              <a:buClr>
                <a:srgbClr val="C00000"/>
              </a:buClr>
              <a:defRPr sz="2778">
                <a:latin typeface="+mn-lt"/>
              </a:defRPr>
            </a:lvl1pPr>
            <a:lvl2pPr>
              <a:buClr>
                <a:srgbClr val="C00000"/>
              </a:buClr>
              <a:defRPr sz="2361">
                <a:latin typeface="+mn-lt"/>
              </a:defRPr>
            </a:lvl2pPr>
            <a:lvl3pPr>
              <a:buClr>
                <a:srgbClr val="C00000"/>
              </a:buClr>
              <a:defRPr sz="2014">
                <a:latin typeface="+mn-lt"/>
              </a:defRPr>
            </a:lvl3pPr>
            <a:lvl4pPr>
              <a:buClr>
                <a:srgbClr val="C00000"/>
              </a:buClr>
              <a:defRPr sz="1806">
                <a:latin typeface="+mn-lt"/>
              </a:defRPr>
            </a:lvl4pPr>
            <a:lvl5pPr>
              <a:buClr>
                <a:srgbClr val="C00000"/>
              </a:buClr>
              <a:defRPr sz="1806">
                <a:latin typeface="+mn-lt"/>
              </a:defRPr>
            </a:lvl5pPr>
            <a:lvl6pPr>
              <a:defRPr sz="1806"/>
            </a:lvl6pPr>
            <a:lvl7pPr>
              <a:defRPr sz="1806"/>
            </a:lvl7pPr>
            <a:lvl8pPr>
              <a:defRPr sz="1806"/>
            </a:lvl8pPr>
            <a:lvl9pPr>
              <a:defRPr sz="18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8A0708-8ED9-4B14-A8B7-C10909029FC4}" type="datetimeFigureOut">
              <a:rPr lang="en-US" smtClean="0"/>
              <a:t>11/12/2017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277950159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6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227545"/>
            <a:ext cx="3342571" cy="968375"/>
          </a:xfrm>
        </p:spPr>
        <p:txBody>
          <a:bodyPr anchor="b"/>
          <a:lstStyle>
            <a:lvl1pPr algn="l">
              <a:defRPr sz="2014" b="1"/>
            </a:lvl1pPr>
          </a:lstStyle>
          <a:p>
            <a:r>
              <a:rPr lang="en-US" smtClean="0"/>
              <a:t>Click to edit Master title style</a:t>
            </a:r>
            <a:endParaRPr lang="en-US"/>
          </a:p>
        </p:txBody>
      </p:sp>
      <p:sp>
        <p:nvSpPr>
          <p:cNvPr id="3" name="Content Placeholder 2"/>
          <p:cNvSpPr>
            <a:spLocks noGrp="1"/>
          </p:cNvSpPr>
          <p:nvPr>
            <p:ph idx="1"/>
          </p:nvPr>
        </p:nvSpPr>
        <p:spPr>
          <a:xfrm>
            <a:off x="3972278" y="227544"/>
            <a:ext cx="5679722" cy="4877594"/>
          </a:xfrm>
        </p:spPr>
        <p:txBody>
          <a:bodyPr/>
          <a:lstStyle>
            <a:lvl1pPr>
              <a:defRPr sz="3194">
                <a:latin typeface="+mn-lt"/>
              </a:defRPr>
            </a:lvl1pPr>
            <a:lvl2pPr>
              <a:defRPr sz="2778">
                <a:latin typeface="+mn-lt"/>
              </a:defRPr>
            </a:lvl2pPr>
            <a:lvl3pPr>
              <a:defRPr sz="2361">
                <a:latin typeface="+mn-lt"/>
              </a:defRPr>
            </a:lvl3pPr>
            <a:lvl4pPr>
              <a:defRPr sz="2014">
                <a:latin typeface="+mn-lt"/>
              </a:defRPr>
            </a:lvl4pPr>
            <a:lvl5pPr>
              <a:defRPr sz="2014">
                <a:latin typeface="+mn-lt"/>
              </a:defRPr>
            </a:lvl5pPr>
            <a:lvl6pPr>
              <a:defRPr sz="2014"/>
            </a:lvl6pPr>
            <a:lvl7pPr>
              <a:defRPr sz="2014"/>
            </a:lvl7pPr>
            <a:lvl8pPr>
              <a:defRPr sz="2014"/>
            </a:lvl8pPr>
            <a:lvl9pPr>
              <a:defRPr sz="20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2" y="1195920"/>
            <a:ext cx="3342571" cy="3909219"/>
          </a:xfrm>
        </p:spPr>
        <p:txBody>
          <a:bodyPr/>
          <a:lstStyle>
            <a:lvl1pPr marL="0" indent="0">
              <a:buNone/>
              <a:defRPr sz="1389">
                <a:latin typeface="+mn-lt"/>
              </a:defRPr>
            </a:lvl1pPr>
            <a:lvl2pPr marL="453544" indent="0">
              <a:buNone/>
              <a:defRPr sz="1181"/>
            </a:lvl2pPr>
            <a:lvl3pPr marL="907089" indent="0">
              <a:buNone/>
              <a:defRPr sz="972"/>
            </a:lvl3pPr>
            <a:lvl4pPr marL="1360633" indent="0">
              <a:buNone/>
              <a:defRPr sz="903"/>
            </a:lvl4pPr>
            <a:lvl5pPr marL="1814177" indent="0">
              <a:buNone/>
              <a:defRPr sz="903"/>
            </a:lvl5pPr>
            <a:lvl6pPr marL="2267721" indent="0">
              <a:buNone/>
              <a:defRPr sz="903"/>
            </a:lvl6pPr>
            <a:lvl7pPr marL="2721265" indent="0">
              <a:buNone/>
              <a:defRPr sz="903"/>
            </a:lvl7pPr>
            <a:lvl8pPr marL="3174809" indent="0">
              <a:buNone/>
              <a:defRPr sz="903"/>
            </a:lvl8pPr>
            <a:lvl9pPr marL="3628354" indent="0">
              <a:buNone/>
              <a:defRPr sz="90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921503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14" b="1">
                <a:latin typeface="+mn-lt"/>
              </a:defRPr>
            </a:lvl1pPr>
          </a:lstStyle>
          <a:p>
            <a:r>
              <a:rPr lang="en-US" smtClean="0"/>
              <a:t>Click to edit Master title style</a:t>
            </a:r>
            <a:endParaRPr lang="en-US"/>
          </a:p>
        </p:txBody>
      </p:sp>
      <p:sp>
        <p:nvSpPr>
          <p:cNvPr id="3" name="Picture Placeholder 2"/>
          <p:cNvSpPr>
            <a:spLocks noGrp="1"/>
          </p:cNvSpPr>
          <p:nvPr>
            <p:ph type="pic" idx="1"/>
          </p:nvPr>
        </p:nvSpPr>
        <p:spPr>
          <a:xfrm>
            <a:off x="1991431" y="510646"/>
            <a:ext cx="6096000" cy="3429000"/>
          </a:xfrm>
        </p:spPr>
        <p:txBody>
          <a:bodyPr/>
          <a:lstStyle>
            <a:lvl1pPr marL="0" indent="0">
              <a:buNone/>
              <a:defRPr sz="3194"/>
            </a:lvl1pPr>
            <a:lvl2pPr marL="453544" indent="0">
              <a:buNone/>
              <a:defRPr sz="2778"/>
            </a:lvl2pPr>
            <a:lvl3pPr marL="907089" indent="0">
              <a:buNone/>
              <a:defRPr sz="2361"/>
            </a:lvl3pPr>
            <a:lvl4pPr marL="1360633" indent="0">
              <a:buNone/>
              <a:defRPr sz="2014"/>
            </a:lvl4pPr>
            <a:lvl5pPr marL="1814177" indent="0">
              <a:buNone/>
              <a:defRPr sz="2014"/>
            </a:lvl5pPr>
            <a:lvl6pPr marL="2267721" indent="0">
              <a:buNone/>
              <a:defRPr sz="2014"/>
            </a:lvl6pPr>
            <a:lvl7pPr marL="2721265" indent="0">
              <a:buNone/>
              <a:defRPr sz="2014"/>
            </a:lvl7pPr>
            <a:lvl8pPr marL="3174809" indent="0">
              <a:buNone/>
              <a:defRPr sz="2014"/>
            </a:lvl8pPr>
            <a:lvl9pPr marL="3628354" indent="0">
              <a:buNone/>
              <a:defRPr sz="2014"/>
            </a:lvl9pPr>
          </a:lstStyle>
          <a:p>
            <a:endParaRPr lang="en-US"/>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389">
                <a:latin typeface="+mn-lt"/>
              </a:defRPr>
            </a:lvl1pPr>
            <a:lvl2pPr marL="453544" indent="0">
              <a:buNone/>
              <a:defRPr sz="1181"/>
            </a:lvl2pPr>
            <a:lvl3pPr marL="907089" indent="0">
              <a:buNone/>
              <a:defRPr sz="972"/>
            </a:lvl3pPr>
            <a:lvl4pPr marL="1360633" indent="0">
              <a:buNone/>
              <a:defRPr sz="903"/>
            </a:lvl4pPr>
            <a:lvl5pPr marL="1814177" indent="0">
              <a:buNone/>
              <a:defRPr sz="903"/>
            </a:lvl5pPr>
            <a:lvl6pPr marL="2267721" indent="0">
              <a:buNone/>
              <a:defRPr sz="903"/>
            </a:lvl6pPr>
            <a:lvl7pPr marL="2721265" indent="0">
              <a:buNone/>
              <a:defRPr sz="903"/>
            </a:lvl7pPr>
            <a:lvl8pPr marL="3174809" indent="0">
              <a:buNone/>
              <a:defRPr sz="903"/>
            </a:lvl8pPr>
            <a:lvl9pPr marL="3628354" indent="0">
              <a:buNone/>
              <a:defRPr sz="90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23646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03059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28869"/>
            <a:ext cx="22860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228869"/>
            <a:ext cx="6688667"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6380313"/>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4667" y="1775360"/>
            <a:ext cx="9990667" cy="1225021"/>
          </a:xfrm>
        </p:spPr>
        <p:txBody>
          <a:bodyPr/>
          <a:lstStyle>
            <a:lvl1pPr>
              <a:defRPr b="0">
                <a:solidFill>
                  <a:schemeClr val="tx2">
                    <a:lumMod val="7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84667" y="3238500"/>
            <a:ext cx="9990667" cy="1460500"/>
          </a:xfrm>
        </p:spPr>
        <p:txBody>
          <a:bodyPr/>
          <a:lstStyle>
            <a:lvl1pPr marL="0" indent="0" algn="ctr">
              <a:buNone/>
              <a:defRPr>
                <a:solidFill>
                  <a:schemeClr val="tx1">
                    <a:tint val="75000"/>
                  </a:schemeClr>
                </a:solidFill>
              </a:defRPr>
            </a:lvl1pPr>
            <a:lvl2pPr marL="453544" indent="0" algn="ctr">
              <a:buNone/>
              <a:defRPr>
                <a:solidFill>
                  <a:schemeClr val="tx1">
                    <a:tint val="75000"/>
                  </a:schemeClr>
                </a:solidFill>
              </a:defRPr>
            </a:lvl2pPr>
            <a:lvl3pPr marL="907089" indent="0" algn="ctr">
              <a:buNone/>
              <a:defRPr>
                <a:solidFill>
                  <a:schemeClr val="tx1">
                    <a:tint val="75000"/>
                  </a:schemeClr>
                </a:solidFill>
              </a:defRPr>
            </a:lvl3pPr>
            <a:lvl4pPr marL="1360633" indent="0" algn="ctr">
              <a:buNone/>
              <a:defRPr>
                <a:solidFill>
                  <a:schemeClr val="tx1">
                    <a:tint val="75000"/>
                  </a:schemeClr>
                </a:solidFill>
              </a:defRPr>
            </a:lvl4pPr>
            <a:lvl5pPr marL="1814177" indent="0" algn="ctr">
              <a:buNone/>
              <a:defRPr>
                <a:solidFill>
                  <a:schemeClr val="tx1">
                    <a:tint val="75000"/>
                  </a:schemeClr>
                </a:solidFill>
              </a:defRPr>
            </a:lvl5pPr>
            <a:lvl6pPr marL="2267721" indent="0" algn="ctr">
              <a:buNone/>
              <a:defRPr>
                <a:solidFill>
                  <a:schemeClr val="tx1">
                    <a:tint val="75000"/>
                  </a:schemeClr>
                </a:solidFill>
              </a:defRPr>
            </a:lvl6pPr>
            <a:lvl7pPr marL="2721265" indent="0" algn="ctr">
              <a:buNone/>
              <a:defRPr>
                <a:solidFill>
                  <a:schemeClr val="tx1">
                    <a:tint val="75000"/>
                  </a:schemeClr>
                </a:solidFill>
              </a:defRPr>
            </a:lvl7pPr>
            <a:lvl8pPr marL="3174809" indent="0" algn="ctr">
              <a:buNone/>
              <a:defRPr>
                <a:solidFill>
                  <a:schemeClr val="tx1">
                    <a:tint val="75000"/>
                  </a:schemeClr>
                </a:solidFill>
              </a:defRPr>
            </a:lvl8pPr>
            <a:lvl9pPr marL="3628354"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pic>
        <p:nvPicPr>
          <p:cNvPr id="1026" name="Picture 2" descr="https://portal.bidmc.org/Home/Intranets/Administrative/Communications/LogoStand/GenBIDMC/LogoDL/~/media/Images/Intranets/Communications/Logos/BIDMC/BIDMC_Harvard_lockup_JPEG_0713.ashx"/>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508000" y="508000"/>
            <a:ext cx="5894918" cy="7620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userDrawn="1"/>
        </p:nvCxnSpPr>
        <p:spPr>
          <a:xfrm>
            <a:off x="0" y="1460500"/>
            <a:ext cx="10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774768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89748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1" y="3672421"/>
            <a:ext cx="8636000" cy="1135063"/>
          </a:xfrm>
        </p:spPr>
        <p:txBody>
          <a:bodyPr anchor="t"/>
          <a:lstStyle>
            <a:lvl1pPr algn="l">
              <a:defRPr sz="3959" b="1" cap="all"/>
            </a:lvl1pPr>
          </a:lstStyle>
          <a:p>
            <a:r>
              <a:rPr lang="en-US" smtClean="0"/>
              <a:t>Click to edit Master title style</a:t>
            </a:r>
            <a:endParaRPr lang="en-US"/>
          </a:p>
        </p:txBody>
      </p:sp>
      <p:sp>
        <p:nvSpPr>
          <p:cNvPr id="3" name="Text Placeholder 2"/>
          <p:cNvSpPr>
            <a:spLocks noGrp="1"/>
          </p:cNvSpPr>
          <p:nvPr>
            <p:ph type="body" idx="1"/>
          </p:nvPr>
        </p:nvSpPr>
        <p:spPr>
          <a:xfrm>
            <a:off x="802571" y="2422263"/>
            <a:ext cx="8636000" cy="1250156"/>
          </a:xfrm>
        </p:spPr>
        <p:txBody>
          <a:bodyPr anchor="b"/>
          <a:lstStyle>
            <a:lvl1pPr marL="0" indent="0">
              <a:buNone/>
              <a:defRPr sz="2014">
                <a:solidFill>
                  <a:schemeClr val="tx1">
                    <a:tint val="75000"/>
                  </a:schemeClr>
                </a:solidFill>
              </a:defRPr>
            </a:lvl1pPr>
            <a:lvl2pPr marL="453544" indent="0">
              <a:buNone/>
              <a:defRPr sz="1806">
                <a:solidFill>
                  <a:schemeClr val="tx1">
                    <a:tint val="75000"/>
                  </a:schemeClr>
                </a:solidFill>
              </a:defRPr>
            </a:lvl2pPr>
            <a:lvl3pPr marL="907089" indent="0">
              <a:buNone/>
              <a:defRPr sz="1598">
                <a:solidFill>
                  <a:schemeClr val="tx1">
                    <a:tint val="75000"/>
                  </a:schemeClr>
                </a:solidFill>
              </a:defRPr>
            </a:lvl3pPr>
            <a:lvl4pPr marL="1360633" indent="0">
              <a:buNone/>
              <a:defRPr sz="1389">
                <a:solidFill>
                  <a:schemeClr val="tx1">
                    <a:tint val="75000"/>
                  </a:schemeClr>
                </a:solidFill>
              </a:defRPr>
            </a:lvl4pPr>
            <a:lvl5pPr marL="1814177" indent="0">
              <a:buNone/>
              <a:defRPr sz="1389">
                <a:solidFill>
                  <a:schemeClr val="tx1">
                    <a:tint val="75000"/>
                  </a:schemeClr>
                </a:solidFill>
              </a:defRPr>
            </a:lvl5pPr>
            <a:lvl6pPr marL="2267721" indent="0">
              <a:buNone/>
              <a:defRPr sz="1389">
                <a:solidFill>
                  <a:schemeClr val="tx1">
                    <a:tint val="75000"/>
                  </a:schemeClr>
                </a:solidFill>
              </a:defRPr>
            </a:lvl6pPr>
            <a:lvl7pPr marL="2721265" indent="0">
              <a:buNone/>
              <a:defRPr sz="1389">
                <a:solidFill>
                  <a:schemeClr val="tx1">
                    <a:tint val="75000"/>
                  </a:schemeClr>
                </a:solidFill>
              </a:defRPr>
            </a:lvl7pPr>
            <a:lvl8pPr marL="3174809" indent="0">
              <a:buNone/>
              <a:defRPr sz="1389">
                <a:solidFill>
                  <a:schemeClr val="tx1">
                    <a:tint val="75000"/>
                  </a:schemeClr>
                </a:solidFill>
              </a:defRPr>
            </a:lvl8pPr>
            <a:lvl9pPr marL="3628354" indent="0">
              <a:buNone/>
              <a:defRPr sz="13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463408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333500"/>
            <a:ext cx="4487333" cy="3771636"/>
          </a:xfrm>
        </p:spPr>
        <p:txBody>
          <a:bodyPr/>
          <a:lstStyle>
            <a:lvl1pPr>
              <a:defRPr sz="2778">
                <a:latin typeface="+mn-lt"/>
              </a:defRPr>
            </a:lvl1pPr>
            <a:lvl2pPr>
              <a:defRPr sz="2361">
                <a:latin typeface="+mn-lt"/>
              </a:defRPr>
            </a:lvl2pPr>
            <a:lvl3pPr>
              <a:defRPr sz="2014">
                <a:latin typeface="+mn-lt"/>
              </a:defRPr>
            </a:lvl3pPr>
            <a:lvl4pPr>
              <a:defRPr sz="1806">
                <a:latin typeface="+mn-lt"/>
              </a:defRPr>
            </a:lvl4pPr>
            <a:lvl5pPr>
              <a:defRPr sz="1806">
                <a:latin typeface="+mn-lt"/>
              </a:defRPr>
            </a:lvl5pPr>
            <a:lvl6pPr>
              <a:defRPr sz="1806"/>
            </a:lvl6pPr>
            <a:lvl7pPr>
              <a:defRPr sz="1806"/>
            </a:lvl7pPr>
            <a:lvl8pPr>
              <a:defRPr sz="1806"/>
            </a:lvl8pPr>
            <a:lvl9pPr>
              <a:defRPr sz="1806"/>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5164667" y="1333500"/>
            <a:ext cx="4487333" cy="3771636"/>
          </a:xfrm>
        </p:spPr>
        <p:txBody>
          <a:bodyPr/>
          <a:lstStyle>
            <a:lvl1pPr>
              <a:defRPr sz="2778">
                <a:latin typeface="+mn-lt"/>
              </a:defRPr>
            </a:lvl1pPr>
            <a:lvl2pPr>
              <a:defRPr sz="2361">
                <a:latin typeface="+mn-lt"/>
              </a:defRPr>
            </a:lvl2pPr>
            <a:lvl3pPr>
              <a:defRPr sz="2014">
                <a:latin typeface="+mn-lt"/>
              </a:defRPr>
            </a:lvl3pPr>
            <a:lvl4pPr>
              <a:defRPr sz="1806">
                <a:latin typeface="+mn-lt"/>
              </a:defRPr>
            </a:lvl4pPr>
            <a:lvl5pPr>
              <a:defRPr sz="1806">
                <a:latin typeface="+mn-lt"/>
              </a:defRPr>
            </a:lvl5pPr>
            <a:lvl6pPr>
              <a:defRPr sz="1806"/>
            </a:lvl6pPr>
            <a:lvl7pPr>
              <a:defRPr sz="1806"/>
            </a:lvl7pPr>
            <a:lvl8pPr>
              <a:defRPr sz="1806"/>
            </a:lvl8pPr>
            <a:lvl9pPr>
              <a:defRPr sz="18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72259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279265"/>
            <a:ext cx="4489098" cy="533135"/>
          </a:xfrm>
        </p:spPr>
        <p:txBody>
          <a:bodyPr anchor="b"/>
          <a:lstStyle>
            <a:lvl1pPr marL="0" indent="0">
              <a:buNone/>
              <a:defRPr sz="2361" b="1">
                <a:latin typeface="+mn-lt"/>
              </a:defRPr>
            </a:lvl1pPr>
            <a:lvl2pPr marL="453544" indent="0">
              <a:buNone/>
              <a:defRPr sz="2014" b="1"/>
            </a:lvl2pPr>
            <a:lvl3pPr marL="907089" indent="0">
              <a:buNone/>
              <a:defRPr sz="1806" b="1"/>
            </a:lvl3pPr>
            <a:lvl4pPr marL="1360633" indent="0">
              <a:buNone/>
              <a:defRPr sz="1598" b="1"/>
            </a:lvl4pPr>
            <a:lvl5pPr marL="1814177" indent="0">
              <a:buNone/>
              <a:defRPr sz="1598" b="1"/>
            </a:lvl5pPr>
            <a:lvl6pPr marL="2267721" indent="0">
              <a:buNone/>
              <a:defRPr sz="1598" b="1"/>
            </a:lvl6pPr>
            <a:lvl7pPr marL="2721265" indent="0">
              <a:buNone/>
              <a:defRPr sz="1598" b="1"/>
            </a:lvl7pPr>
            <a:lvl8pPr marL="3174809" indent="0">
              <a:buNone/>
              <a:defRPr sz="1598" b="1"/>
            </a:lvl8pPr>
            <a:lvl9pPr marL="3628354" indent="0">
              <a:buNone/>
              <a:defRPr sz="1598" b="1"/>
            </a:lvl9pPr>
          </a:lstStyle>
          <a:p>
            <a:pPr lvl="0"/>
            <a:r>
              <a:rPr lang="en-US" smtClean="0"/>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defRPr sz="2361">
                <a:latin typeface="+mn-lt"/>
              </a:defRPr>
            </a:lvl1pPr>
            <a:lvl2pPr>
              <a:defRPr sz="2014">
                <a:latin typeface="+mn-lt"/>
              </a:defRPr>
            </a:lvl2pPr>
            <a:lvl3pPr>
              <a:defRPr sz="1806">
                <a:latin typeface="+mn-lt"/>
              </a:defRPr>
            </a:lvl3pPr>
            <a:lvl4pPr>
              <a:defRPr sz="1598">
                <a:latin typeface="+mn-lt"/>
              </a:defRPr>
            </a:lvl4pPr>
            <a:lvl5pPr>
              <a:defRPr sz="1598">
                <a:latin typeface="+mn-lt"/>
              </a:defRPr>
            </a:lvl5pPr>
            <a:lvl6pPr>
              <a:defRPr sz="1598"/>
            </a:lvl6pPr>
            <a:lvl7pPr>
              <a:defRPr sz="1598"/>
            </a:lvl7pPr>
            <a:lvl8pPr>
              <a:defRPr sz="1598"/>
            </a:lvl8pPr>
            <a:lvl9pPr>
              <a:defRPr sz="15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2" y="1279265"/>
            <a:ext cx="4490861" cy="533135"/>
          </a:xfrm>
        </p:spPr>
        <p:txBody>
          <a:bodyPr anchor="b"/>
          <a:lstStyle>
            <a:lvl1pPr marL="0" indent="0">
              <a:buNone/>
              <a:defRPr sz="2361" b="1">
                <a:latin typeface="+mn-lt"/>
              </a:defRPr>
            </a:lvl1pPr>
            <a:lvl2pPr marL="453544" indent="0">
              <a:buNone/>
              <a:defRPr sz="2014" b="1"/>
            </a:lvl2pPr>
            <a:lvl3pPr marL="907089" indent="0">
              <a:buNone/>
              <a:defRPr sz="1806" b="1"/>
            </a:lvl3pPr>
            <a:lvl4pPr marL="1360633" indent="0">
              <a:buNone/>
              <a:defRPr sz="1598" b="1"/>
            </a:lvl4pPr>
            <a:lvl5pPr marL="1814177" indent="0">
              <a:buNone/>
              <a:defRPr sz="1598" b="1"/>
            </a:lvl5pPr>
            <a:lvl6pPr marL="2267721" indent="0">
              <a:buNone/>
              <a:defRPr sz="1598" b="1"/>
            </a:lvl6pPr>
            <a:lvl7pPr marL="2721265" indent="0">
              <a:buNone/>
              <a:defRPr sz="1598" b="1"/>
            </a:lvl7pPr>
            <a:lvl8pPr marL="3174809" indent="0">
              <a:buNone/>
              <a:defRPr sz="1598" b="1"/>
            </a:lvl8pPr>
            <a:lvl9pPr marL="3628354" indent="0">
              <a:buNone/>
              <a:defRPr sz="1598" b="1"/>
            </a:lvl9pPr>
          </a:lstStyle>
          <a:p>
            <a:pPr lvl="0"/>
            <a:r>
              <a:rPr lang="en-US" smtClean="0"/>
              <a:t>Click to edit Master text styles</a:t>
            </a:r>
          </a:p>
        </p:txBody>
      </p:sp>
      <p:sp>
        <p:nvSpPr>
          <p:cNvPr id="6" name="Content Placeholder 5"/>
          <p:cNvSpPr>
            <a:spLocks noGrp="1"/>
          </p:cNvSpPr>
          <p:nvPr>
            <p:ph sz="quarter" idx="4"/>
          </p:nvPr>
        </p:nvSpPr>
        <p:spPr>
          <a:xfrm>
            <a:off x="5161142" y="1812396"/>
            <a:ext cx="4490861" cy="3292740"/>
          </a:xfrm>
        </p:spPr>
        <p:txBody>
          <a:bodyPr/>
          <a:lstStyle>
            <a:lvl1pPr>
              <a:defRPr sz="2361">
                <a:latin typeface="+mn-lt"/>
              </a:defRPr>
            </a:lvl1pPr>
            <a:lvl2pPr>
              <a:defRPr sz="2014">
                <a:latin typeface="+mn-lt"/>
              </a:defRPr>
            </a:lvl2pPr>
            <a:lvl3pPr>
              <a:defRPr sz="1806">
                <a:latin typeface="+mn-lt"/>
              </a:defRPr>
            </a:lvl3pPr>
            <a:lvl4pPr>
              <a:defRPr sz="1598">
                <a:latin typeface="+mn-lt"/>
              </a:defRPr>
            </a:lvl4pPr>
            <a:lvl5pPr>
              <a:defRPr sz="1598">
                <a:latin typeface="+mn-lt"/>
              </a:defRPr>
            </a:lvl5pPr>
            <a:lvl6pPr>
              <a:defRPr sz="1598"/>
            </a:lvl6pPr>
            <a:lvl7pPr>
              <a:defRPr sz="1598"/>
            </a:lvl7pPr>
            <a:lvl8pPr>
              <a:defRPr sz="1598"/>
            </a:lvl8pPr>
            <a:lvl9pPr>
              <a:defRPr sz="15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46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279265"/>
            <a:ext cx="4489098" cy="533135"/>
          </a:xfrm>
        </p:spPr>
        <p:txBody>
          <a:bodyPr anchor="b"/>
          <a:lstStyle>
            <a:lvl1pPr marL="0" indent="0">
              <a:buNone/>
              <a:defRPr sz="2361" b="1">
                <a:latin typeface="+mn-lt"/>
              </a:defRPr>
            </a:lvl1pPr>
            <a:lvl2pPr marL="453544" indent="0">
              <a:buNone/>
              <a:defRPr sz="2014" b="1"/>
            </a:lvl2pPr>
            <a:lvl3pPr marL="907089" indent="0">
              <a:buNone/>
              <a:defRPr sz="1806" b="1"/>
            </a:lvl3pPr>
            <a:lvl4pPr marL="1360633" indent="0">
              <a:buNone/>
              <a:defRPr sz="1598" b="1"/>
            </a:lvl4pPr>
            <a:lvl5pPr marL="1814177" indent="0">
              <a:buNone/>
              <a:defRPr sz="1598" b="1"/>
            </a:lvl5pPr>
            <a:lvl6pPr marL="2267721" indent="0">
              <a:buNone/>
              <a:defRPr sz="1598" b="1"/>
            </a:lvl6pPr>
            <a:lvl7pPr marL="2721265" indent="0">
              <a:buNone/>
              <a:defRPr sz="1598" b="1"/>
            </a:lvl7pPr>
            <a:lvl8pPr marL="3174809" indent="0">
              <a:buNone/>
              <a:defRPr sz="1598" b="1"/>
            </a:lvl8pPr>
            <a:lvl9pPr marL="3628354" indent="0">
              <a:buNone/>
              <a:defRPr sz="1598" b="1"/>
            </a:lvl9pPr>
          </a:lstStyle>
          <a:p>
            <a:pPr lvl="0"/>
            <a:r>
              <a:rPr lang="en-US" smtClean="0"/>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buClr>
                <a:srgbClr val="C00000"/>
              </a:buClr>
              <a:defRPr sz="2361">
                <a:latin typeface="+mn-lt"/>
              </a:defRPr>
            </a:lvl1pPr>
            <a:lvl2pPr>
              <a:buClr>
                <a:srgbClr val="C00000"/>
              </a:buClr>
              <a:defRPr sz="2014">
                <a:latin typeface="+mn-lt"/>
              </a:defRPr>
            </a:lvl2pPr>
            <a:lvl3pPr>
              <a:buClr>
                <a:srgbClr val="C00000"/>
              </a:buClr>
              <a:defRPr sz="1806">
                <a:latin typeface="+mn-lt"/>
              </a:defRPr>
            </a:lvl3pPr>
            <a:lvl4pPr>
              <a:buClr>
                <a:srgbClr val="C00000"/>
              </a:buClr>
              <a:defRPr sz="1598">
                <a:latin typeface="+mn-lt"/>
              </a:defRPr>
            </a:lvl4pPr>
            <a:lvl5pPr>
              <a:buClr>
                <a:srgbClr val="C00000"/>
              </a:buClr>
              <a:defRPr sz="1598">
                <a:latin typeface="+mn-lt"/>
              </a:defRPr>
            </a:lvl5pPr>
            <a:lvl6pPr>
              <a:defRPr sz="1598"/>
            </a:lvl6pPr>
            <a:lvl7pPr>
              <a:defRPr sz="1598"/>
            </a:lvl7pPr>
            <a:lvl8pPr>
              <a:defRPr sz="1598"/>
            </a:lvl8pPr>
            <a:lvl9pPr>
              <a:defRPr sz="15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2" y="1279265"/>
            <a:ext cx="4490861" cy="533135"/>
          </a:xfrm>
        </p:spPr>
        <p:txBody>
          <a:bodyPr anchor="b"/>
          <a:lstStyle>
            <a:lvl1pPr marL="0" indent="0">
              <a:buNone/>
              <a:defRPr sz="2361" b="1">
                <a:latin typeface="+mn-lt"/>
              </a:defRPr>
            </a:lvl1pPr>
            <a:lvl2pPr marL="453544" indent="0">
              <a:buNone/>
              <a:defRPr sz="2014" b="1"/>
            </a:lvl2pPr>
            <a:lvl3pPr marL="907089" indent="0">
              <a:buNone/>
              <a:defRPr sz="1806" b="1"/>
            </a:lvl3pPr>
            <a:lvl4pPr marL="1360633" indent="0">
              <a:buNone/>
              <a:defRPr sz="1598" b="1"/>
            </a:lvl4pPr>
            <a:lvl5pPr marL="1814177" indent="0">
              <a:buNone/>
              <a:defRPr sz="1598" b="1"/>
            </a:lvl5pPr>
            <a:lvl6pPr marL="2267721" indent="0">
              <a:buNone/>
              <a:defRPr sz="1598" b="1"/>
            </a:lvl6pPr>
            <a:lvl7pPr marL="2721265" indent="0">
              <a:buNone/>
              <a:defRPr sz="1598" b="1"/>
            </a:lvl7pPr>
            <a:lvl8pPr marL="3174809" indent="0">
              <a:buNone/>
              <a:defRPr sz="1598" b="1"/>
            </a:lvl8pPr>
            <a:lvl9pPr marL="3628354" indent="0">
              <a:buNone/>
              <a:defRPr sz="1598" b="1"/>
            </a:lvl9pPr>
          </a:lstStyle>
          <a:p>
            <a:pPr lvl="0"/>
            <a:r>
              <a:rPr lang="en-US" smtClean="0"/>
              <a:t>Click to edit Master text styles</a:t>
            </a:r>
          </a:p>
        </p:txBody>
      </p:sp>
      <p:sp>
        <p:nvSpPr>
          <p:cNvPr id="6" name="Content Placeholder 5"/>
          <p:cNvSpPr>
            <a:spLocks noGrp="1"/>
          </p:cNvSpPr>
          <p:nvPr>
            <p:ph sz="quarter" idx="4"/>
          </p:nvPr>
        </p:nvSpPr>
        <p:spPr>
          <a:xfrm>
            <a:off x="5161142" y="1812396"/>
            <a:ext cx="4490861" cy="3292740"/>
          </a:xfrm>
        </p:spPr>
        <p:txBody>
          <a:bodyPr/>
          <a:lstStyle>
            <a:lvl1pPr>
              <a:buClr>
                <a:srgbClr val="C00000"/>
              </a:buClr>
              <a:defRPr sz="2361">
                <a:latin typeface="+mn-lt"/>
              </a:defRPr>
            </a:lvl1pPr>
            <a:lvl2pPr>
              <a:buClr>
                <a:srgbClr val="C00000"/>
              </a:buClr>
              <a:defRPr sz="2014">
                <a:latin typeface="+mn-lt"/>
              </a:defRPr>
            </a:lvl2pPr>
            <a:lvl3pPr>
              <a:buClr>
                <a:srgbClr val="C00000"/>
              </a:buClr>
              <a:defRPr sz="1806">
                <a:latin typeface="+mn-lt"/>
              </a:defRPr>
            </a:lvl3pPr>
            <a:lvl4pPr>
              <a:buClr>
                <a:srgbClr val="C00000"/>
              </a:buClr>
              <a:defRPr sz="1598">
                <a:latin typeface="+mn-lt"/>
              </a:defRPr>
            </a:lvl4pPr>
            <a:lvl5pPr>
              <a:buClr>
                <a:srgbClr val="C00000"/>
              </a:buClr>
              <a:defRPr sz="1598">
                <a:latin typeface="+mn-lt"/>
              </a:defRPr>
            </a:lvl5pPr>
            <a:lvl6pPr>
              <a:defRPr sz="1598"/>
            </a:lvl6pPr>
            <a:lvl7pPr>
              <a:defRPr sz="1598"/>
            </a:lvl7pPr>
            <a:lvl8pPr>
              <a:defRPr sz="1598"/>
            </a:lvl8pPr>
            <a:lvl9pPr>
              <a:defRPr sz="15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8A0708-8ED9-4B14-A8B7-C10909029FC4}" type="datetimeFigureOut">
              <a:rPr lang="en-US" smtClean="0"/>
              <a:t>11/12/2017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3655940333"/>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474716"/>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09645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227545"/>
            <a:ext cx="3342571" cy="968375"/>
          </a:xfrm>
        </p:spPr>
        <p:txBody>
          <a:bodyPr anchor="b"/>
          <a:lstStyle>
            <a:lvl1pPr algn="l">
              <a:defRPr sz="2014" b="1"/>
            </a:lvl1pPr>
          </a:lstStyle>
          <a:p>
            <a:r>
              <a:rPr lang="en-US" smtClean="0"/>
              <a:t>Click to edit Master title style</a:t>
            </a:r>
            <a:endParaRPr lang="en-US"/>
          </a:p>
        </p:txBody>
      </p:sp>
      <p:sp>
        <p:nvSpPr>
          <p:cNvPr id="3" name="Content Placeholder 2"/>
          <p:cNvSpPr>
            <a:spLocks noGrp="1"/>
          </p:cNvSpPr>
          <p:nvPr>
            <p:ph idx="1"/>
          </p:nvPr>
        </p:nvSpPr>
        <p:spPr>
          <a:xfrm>
            <a:off x="3972278" y="227544"/>
            <a:ext cx="5679722" cy="4877594"/>
          </a:xfrm>
        </p:spPr>
        <p:txBody>
          <a:bodyPr/>
          <a:lstStyle>
            <a:lvl1pPr>
              <a:defRPr sz="3194">
                <a:latin typeface="+mn-lt"/>
              </a:defRPr>
            </a:lvl1pPr>
            <a:lvl2pPr>
              <a:defRPr sz="2778">
                <a:latin typeface="+mn-lt"/>
              </a:defRPr>
            </a:lvl2pPr>
            <a:lvl3pPr>
              <a:defRPr sz="2361">
                <a:latin typeface="+mn-lt"/>
              </a:defRPr>
            </a:lvl3pPr>
            <a:lvl4pPr>
              <a:defRPr sz="2014">
                <a:latin typeface="+mn-lt"/>
              </a:defRPr>
            </a:lvl4pPr>
            <a:lvl5pPr>
              <a:defRPr sz="2014">
                <a:latin typeface="+mn-lt"/>
              </a:defRPr>
            </a:lvl5pPr>
            <a:lvl6pPr>
              <a:defRPr sz="2014"/>
            </a:lvl6pPr>
            <a:lvl7pPr>
              <a:defRPr sz="2014"/>
            </a:lvl7pPr>
            <a:lvl8pPr>
              <a:defRPr sz="2014"/>
            </a:lvl8pPr>
            <a:lvl9pPr>
              <a:defRPr sz="20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2" y="1195920"/>
            <a:ext cx="3342571" cy="3909219"/>
          </a:xfrm>
        </p:spPr>
        <p:txBody>
          <a:bodyPr/>
          <a:lstStyle>
            <a:lvl1pPr marL="0" indent="0">
              <a:buNone/>
              <a:defRPr sz="1389">
                <a:latin typeface="+mn-lt"/>
              </a:defRPr>
            </a:lvl1pPr>
            <a:lvl2pPr marL="453544" indent="0">
              <a:buNone/>
              <a:defRPr sz="1181"/>
            </a:lvl2pPr>
            <a:lvl3pPr marL="907089" indent="0">
              <a:buNone/>
              <a:defRPr sz="972"/>
            </a:lvl3pPr>
            <a:lvl4pPr marL="1360633" indent="0">
              <a:buNone/>
              <a:defRPr sz="903"/>
            </a:lvl4pPr>
            <a:lvl5pPr marL="1814177" indent="0">
              <a:buNone/>
              <a:defRPr sz="903"/>
            </a:lvl5pPr>
            <a:lvl6pPr marL="2267721" indent="0">
              <a:buNone/>
              <a:defRPr sz="903"/>
            </a:lvl6pPr>
            <a:lvl7pPr marL="2721265" indent="0">
              <a:buNone/>
              <a:defRPr sz="903"/>
            </a:lvl7pPr>
            <a:lvl8pPr marL="3174809" indent="0">
              <a:buNone/>
              <a:defRPr sz="903"/>
            </a:lvl8pPr>
            <a:lvl9pPr marL="3628354" indent="0">
              <a:buNone/>
              <a:defRPr sz="90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1159856"/>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14" b="1">
                <a:latin typeface="+mn-lt"/>
              </a:defRPr>
            </a:lvl1pPr>
          </a:lstStyle>
          <a:p>
            <a:r>
              <a:rPr lang="en-US" smtClean="0"/>
              <a:t>Click to edit Master title style</a:t>
            </a:r>
            <a:endParaRPr lang="en-US"/>
          </a:p>
        </p:txBody>
      </p:sp>
      <p:sp>
        <p:nvSpPr>
          <p:cNvPr id="3" name="Picture Placeholder 2"/>
          <p:cNvSpPr>
            <a:spLocks noGrp="1"/>
          </p:cNvSpPr>
          <p:nvPr>
            <p:ph type="pic" idx="1"/>
          </p:nvPr>
        </p:nvSpPr>
        <p:spPr>
          <a:xfrm>
            <a:off x="1991431" y="510646"/>
            <a:ext cx="6096000" cy="3429000"/>
          </a:xfrm>
        </p:spPr>
        <p:txBody>
          <a:bodyPr/>
          <a:lstStyle>
            <a:lvl1pPr marL="0" indent="0">
              <a:buNone/>
              <a:defRPr sz="3194"/>
            </a:lvl1pPr>
            <a:lvl2pPr marL="453544" indent="0">
              <a:buNone/>
              <a:defRPr sz="2778"/>
            </a:lvl2pPr>
            <a:lvl3pPr marL="907089" indent="0">
              <a:buNone/>
              <a:defRPr sz="2361"/>
            </a:lvl3pPr>
            <a:lvl4pPr marL="1360633" indent="0">
              <a:buNone/>
              <a:defRPr sz="2014"/>
            </a:lvl4pPr>
            <a:lvl5pPr marL="1814177" indent="0">
              <a:buNone/>
              <a:defRPr sz="2014"/>
            </a:lvl5pPr>
            <a:lvl6pPr marL="2267721" indent="0">
              <a:buNone/>
              <a:defRPr sz="2014"/>
            </a:lvl6pPr>
            <a:lvl7pPr marL="2721265" indent="0">
              <a:buNone/>
              <a:defRPr sz="2014"/>
            </a:lvl7pPr>
            <a:lvl8pPr marL="3174809" indent="0">
              <a:buNone/>
              <a:defRPr sz="2014"/>
            </a:lvl8pPr>
            <a:lvl9pPr marL="3628354" indent="0">
              <a:buNone/>
              <a:defRPr sz="2014"/>
            </a:lvl9pPr>
          </a:lstStyle>
          <a:p>
            <a:endParaRPr lang="en-US"/>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389">
                <a:latin typeface="+mn-lt"/>
              </a:defRPr>
            </a:lvl1pPr>
            <a:lvl2pPr marL="453544" indent="0">
              <a:buNone/>
              <a:defRPr sz="1181"/>
            </a:lvl2pPr>
            <a:lvl3pPr marL="907089" indent="0">
              <a:buNone/>
              <a:defRPr sz="972"/>
            </a:lvl3pPr>
            <a:lvl4pPr marL="1360633" indent="0">
              <a:buNone/>
              <a:defRPr sz="903"/>
            </a:lvl4pPr>
            <a:lvl5pPr marL="1814177" indent="0">
              <a:buNone/>
              <a:defRPr sz="903"/>
            </a:lvl5pPr>
            <a:lvl6pPr marL="2267721" indent="0">
              <a:buNone/>
              <a:defRPr sz="903"/>
            </a:lvl6pPr>
            <a:lvl7pPr marL="2721265" indent="0">
              <a:buNone/>
              <a:defRPr sz="903"/>
            </a:lvl7pPr>
            <a:lvl8pPr marL="3174809" indent="0">
              <a:buNone/>
              <a:defRPr sz="903"/>
            </a:lvl8pPr>
            <a:lvl9pPr marL="3628354" indent="0">
              <a:buNone/>
              <a:defRPr sz="90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236460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5100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28869"/>
            <a:ext cx="22860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0" y="228869"/>
            <a:ext cx="6688667"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658113"/>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75361"/>
            <a:ext cx="86360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524000" y="3238500"/>
            <a:ext cx="7112000" cy="1460500"/>
          </a:xfrm>
        </p:spPr>
        <p:txBody>
          <a:bodyPr/>
          <a:lstStyle>
            <a:lvl1pPr marL="0" indent="0" algn="ctr">
              <a:buNone/>
              <a:defRPr>
                <a:solidFill>
                  <a:schemeClr val="tx1">
                    <a:tint val="75000"/>
                  </a:schemeClr>
                </a:solidFill>
              </a:defRPr>
            </a:lvl1pPr>
            <a:lvl2pPr marL="453526" indent="0" algn="ctr">
              <a:buNone/>
              <a:defRPr>
                <a:solidFill>
                  <a:schemeClr val="tx1">
                    <a:tint val="75000"/>
                  </a:schemeClr>
                </a:solidFill>
              </a:defRPr>
            </a:lvl2pPr>
            <a:lvl3pPr marL="907053" indent="0" algn="ctr">
              <a:buNone/>
              <a:defRPr>
                <a:solidFill>
                  <a:schemeClr val="tx1">
                    <a:tint val="75000"/>
                  </a:schemeClr>
                </a:solidFill>
              </a:defRPr>
            </a:lvl3pPr>
            <a:lvl4pPr marL="1360579" indent="0" algn="ctr">
              <a:buNone/>
              <a:defRPr>
                <a:solidFill>
                  <a:schemeClr val="tx1">
                    <a:tint val="75000"/>
                  </a:schemeClr>
                </a:solidFill>
              </a:defRPr>
            </a:lvl4pPr>
            <a:lvl5pPr marL="1814104" indent="0" algn="ctr">
              <a:buNone/>
              <a:defRPr>
                <a:solidFill>
                  <a:schemeClr val="tx1">
                    <a:tint val="75000"/>
                  </a:schemeClr>
                </a:solidFill>
              </a:defRPr>
            </a:lvl5pPr>
            <a:lvl6pPr marL="2267630" indent="0" algn="ctr">
              <a:buNone/>
              <a:defRPr>
                <a:solidFill>
                  <a:schemeClr val="tx1">
                    <a:tint val="75000"/>
                  </a:schemeClr>
                </a:solidFill>
              </a:defRPr>
            </a:lvl6pPr>
            <a:lvl7pPr marL="2721156" indent="0" algn="ctr">
              <a:buNone/>
              <a:defRPr>
                <a:solidFill>
                  <a:schemeClr val="tx1">
                    <a:tint val="75000"/>
                  </a:schemeClr>
                </a:solidFill>
              </a:defRPr>
            </a:lvl7pPr>
            <a:lvl8pPr marL="3174682" indent="0" algn="ctr">
              <a:buNone/>
              <a:defRPr>
                <a:solidFill>
                  <a:schemeClr val="tx1">
                    <a:tint val="75000"/>
                  </a:schemeClr>
                </a:solidFill>
              </a:defRPr>
            </a:lvl8pPr>
            <a:lvl9pPr marL="36282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2123D1-C8B1-4392-A330-10C0B2443ED3}"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88AAC5-117F-41D8-ACB4-261E27A26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231904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449" y="190500"/>
            <a:ext cx="9863221" cy="952500"/>
          </a:xfrm>
        </p:spPr>
        <p:txBody>
          <a:bodyPr>
            <a:normAutofit/>
          </a:bodyPr>
          <a:lstStyle>
            <a:lvl1pPr>
              <a:defRPr sz="3959"/>
            </a:lvl1pPr>
          </a:lstStyle>
          <a:p>
            <a:r>
              <a:rPr lang="en-US" dirty="0" smtClean="0"/>
              <a:t>Click to edit Master title style</a:t>
            </a:r>
            <a:endParaRPr lang="en-US" dirty="0"/>
          </a:p>
        </p:txBody>
      </p:sp>
      <p:sp>
        <p:nvSpPr>
          <p:cNvPr id="3" name="Content Placeholder 2"/>
          <p:cNvSpPr>
            <a:spLocks noGrp="1"/>
          </p:cNvSpPr>
          <p:nvPr>
            <p:ph idx="1"/>
          </p:nvPr>
        </p:nvSpPr>
        <p:spPr>
          <a:xfrm>
            <a:off x="508000" y="1143000"/>
            <a:ext cx="9144000" cy="3746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D2123D1-C8B1-4392-A330-10C0B2443ED3}"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88AAC5-117F-41D8-ACB4-261E27A26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049647"/>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02571" y="3672422"/>
            <a:ext cx="8636000" cy="1135063"/>
          </a:xfrm>
        </p:spPr>
        <p:txBody>
          <a:bodyPr anchor="t"/>
          <a:lstStyle>
            <a:lvl1pPr algn="l">
              <a:defRPr sz="3959" b="1" cap="all"/>
            </a:lvl1pPr>
          </a:lstStyle>
          <a:p>
            <a:r>
              <a:rPr lang="en-US" smtClean="0"/>
              <a:t>Click to edit Master title style</a:t>
            </a:r>
            <a:endParaRPr lang="en-US"/>
          </a:p>
        </p:txBody>
      </p:sp>
      <p:sp>
        <p:nvSpPr>
          <p:cNvPr id="3" name="Text Placeholder 2"/>
          <p:cNvSpPr>
            <a:spLocks noGrp="1"/>
          </p:cNvSpPr>
          <p:nvPr>
            <p:ph type="body" idx="1"/>
          </p:nvPr>
        </p:nvSpPr>
        <p:spPr>
          <a:xfrm>
            <a:off x="802571" y="2422264"/>
            <a:ext cx="8636000" cy="1250156"/>
          </a:xfrm>
        </p:spPr>
        <p:txBody>
          <a:bodyPr anchor="b"/>
          <a:lstStyle>
            <a:lvl1pPr marL="0" indent="0">
              <a:buNone/>
              <a:defRPr sz="2014">
                <a:solidFill>
                  <a:schemeClr val="tx1">
                    <a:tint val="75000"/>
                  </a:schemeClr>
                </a:solidFill>
              </a:defRPr>
            </a:lvl1pPr>
            <a:lvl2pPr marL="453526" indent="0">
              <a:buNone/>
              <a:defRPr sz="1806">
                <a:solidFill>
                  <a:schemeClr val="tx1">
                    <a:tint val="75000"/>
                  </a:schemeClr>
                </a:solidFill>
              </a:defRPr>
            </a:lvl2pPr>
            <a:lvl3pPr marL="907053" indent="0">
              <a:buNone/>
              <a:defRPr sz="1598">
                <a:solidFill>
                  <a:schemeClr val="tx1">
                    <a:tint val="75000"/>
                  </a:schemeClr>
                </a:solidFill>
              </a:defRPr>
            </a:lvl3pPr>
            <a:lvl4pPr marL="1360579" indent="0">
              <a:buNone/>
              <a:defRPr sz="1389">
                <a:solidFill>
                  <a:schemeClr val="tx1">
                    <a:tint val="75000"/>
                  </a:schemeClr>
                </a:solidFill>
              </a:defRPr>
            </a:lvl4pPr>
            <a:lvl5pPr marL="1814104" indent="0">
              <a:buNone/>
              <a:defRPr sz="1389">
                <a:solidFill>
                  <a:schemeClr val="tx1">
                    <a:tint val="75000"/>
                  </a:schemeClr>
                </a:solidFill>
              </a:defRPr>
            </a:lvl5pPr>
            <a:lvl6pPr marL="2267630" indent="0">
              <a:buNone/>
              <a:defRPr sz="1389">
                <a:solidFill>
                  <a:schemeClr val="tx1">
                    <a:tint val="75000"/>
                  </a:schemeClr>
                </a:solidFill>
              </a:defRPr>
            </a:lvl6pPr>
            <a:lvl7pPr marL="2721156" indent="0">
              <a:buNone/>
              <a:defRPr sz="1389">
                <a:solidFill>
                  <a:schemeClr val="tx1">
                    <a:tint val="75000"/>
                  </a:schemeClr>
                </a:solidFill>
              </a:defRPr>
            </a:lvl7pPr>
            <a:lvl8pPr marL="3174682" indent="0">
              <a:buNone/>
              <a:defRPr sz="1389">
                <a:solidFill>
                  <a:schemeClr val="tx1">
                    <a:tint val="75000"/>
                  </a:schemeClr>
                </a:solidFill>
              </a:defRPr>
            </a:lvl8pPr>
            <a:lvl9pPr marL="3628209" indent="0">
              <a:buNone/>
              <a:defRPr sz="1389">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2123D1-C8B1-4392-A330-10C0B2443ED3}"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88AAC5-117F-41D8-ACB4-261E27A26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42862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8000" y="1333500"/>
            <a:ext cx="4487333" cy="3771636"/>
          </a:xfrm>
        </p:spPr>
        <p:txBody>
          <a:bodyPr/>
          <a:lstStyle>
            <a:lvl1pPr>
              <a:defRPr sz="2778"/>
            </a:lvl1pPr>
            <a:lvl2pPr>
              <a:defRPr sz="2361"/>
            </a:lvl2pPr>
            <a:lvl3pPr>
              <a:defRPr sz="2014"/>
            </a:lvl3pPr>
            <a:lvl4pPr>
              <a:defRPr sz="1806"/>
            </a:lvl4pPr>
            <a:lvl5pPr>
              <a:defRPr sz="1806"/>
            </a:lvl5pPr>
            <a:lvl6pPr>
              <a:defRPr sz="1806"/>
            </a:lvl6pPr>
            <a:lvl7pPr>
              <a:defRPr sz="1806"/>
            </a:lvl7pPr>
            <a:lvl8pPr>
              <a:defRPr sz="1806"/>
            </a:lvl8pPr>
            <a:lvl9pPr>
              <a:defRPr sz="18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64668" y="1333500"/>
            <a:ext cx="4487333" cy="3771636"/>
          </a:xfrm>
        </p:spPr>
        <p:txBody>
          <a:bodyPr/>
          <a:lstStyle>
            <a:lvl1pPr>
              <a:defRPr sz="2778"/>
            </a:lvl1pPr>
            <a:lvl2pPr>
              <a:defRPr sz="2361"/>
            </a:lvl2pPr>
            <a:lvl3pPr>
              <a:defRPr sz="2014"/>
            </a:lvl3pPr>
            <a:lvl4pPr>
              <a:defRPr sz="1806"/>
            </a:lvl4pPr>
            <a:lvl5pPr>
              <a:defRPr sz="1806"/>
            </a:lvl5pPr>
            <a:lvl6pPr>
              <a:defRPr sz="1806"/>
            </a:lvl6pPr>
            <a:lvl7pPr>
              <a:defRPr sz="1806"/>
            </a:lvl7pPr>
            <a:lvl8pPr>
              <a:defRPr sz="1806"/>
            </a:lvl8pPr>
            <a:lvl9pPr>
              <a:defRPr sz="180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2123D1-C8B1-4392-A330-10C0B2443ED3}" type="datetimeFigureOut">
              <a:rPr lang="en-US" smtClean="0">
                <a:solidFill>
                  <a:prstClr val="black">
                    <a:tint val="75000"/>
                  </a:prstClr>
                </a:solidFill>
              </a:rPr>
              <a:pPr/>
              <a:t>11/12/2017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88AAC5-117F-41D8-ACB4-261E27A26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027141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8A0708-8ED9-4B14-A8B7-C10909029FC4}" type="datetimeFigureOut">
              <a:rPr lang="en-US" smtClean="0"/>
              <a:t>11/12/2017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388625926"/>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8000" y="1279266"/>
            <a:ext cx="4489098" cy="533135"/>
          </a:xfrm>
        </p:spPr>
        <p:txBody>
          <a:bodyPr anchor="b"/>
          <a:lstStyle>
            <a:lvl1pPr marL="0" indent="0">
              <a:buNone/>
              <a:defRPr sz="2361" b="1"/>
            </a:lvl1pPr>
            <a:lvl2pPr marL="453526" indent="0">
              <a:buNone/>
              <a:defRPr sz="2014" b="1"/>
            </a:lvl2pPr>
            <a:lvl3pPr marL="907053" indent="0">
              <a:buNone/>
              <a:defRPr sz="1806" b="1"/>
            </a:lvl3pPr>
            <a:lvl4pPr marL="1360579" indent="0">
              <a:buNone/>
              <a:defRPr sz="1598" b="1"/>
            </a:lvl4pPr>
            <a:lvl5pPr marL="1814104" indent="0">
              <a:buNone/>
              <a:defRPr sz="1598" b="1"/>
            </a:lvl5pPr>
            <a:lvl6pPr marL="2267630" indent="0">
              <a:buNone/>
              <a:defRPr sz="1598" b="1"/>
            </a:lvl6pPr>
            <a:lvl7pPr marL="2721156" indent="0">
              <a:buNone/>
              <a:defRPr sz="1598" b="1"/>
            </a:lvl7pPr>
            <a:lvl8pPr marL="3174682" indent="0">
              <a:buNone/>
              <a:defRPr sz="1598" b="1"/>
            </a:lvl8pPr>
            <a:lvl9pPr marL="3628209" indent="0">
              <a:buNone/>
              <a:defRPr sz="1598" b="1"/>
            </a:lvl9pPr>
          </a:lstStyle>
          <a:p>
            <a:pPr lvl="0"/>
            <a:r>
              <a:rPr lang="en-US" smtClean="0"/>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defRPr sz="2361"/>
            </a:lvl1pPr>
            <a:lvl2pPr>
              <a:defRPr sz="2014"/>
            </a:lvl2pPr>
            <a:lvl3pPr>
              <a:defRPr sz="1806"/>
            </a:lvl3pPr>
            <a:lvl4pPr>
              <a:defRPr sz="1598"/>
            </a:lvl4pPr>
            <a:lvl5pPr>
              <a:defRPr sz="1598"/>
            </a:lvl5pPr>
            <a:lvl6pPr>
              <a:defRPr sz="1598"/>
            </a:lvl6pPr>
            <a:lvl7pPr>
              <a:defRPr sz="1598"/>
            </a:lvl7pPr>
            <a:lvl8pPr>
              <a:defRPr sz="1598"/>
            </a:lvl8pPr>
            <a:lvl9pPr>
              <a:defRPr sz="15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61143" y="1279266"/>
            <a:ext cx="4490861" cy="533135"/>
          </a:xfrm>
        </p:spPr>
        <p:txBody>
          <a:bodyPr anchor="b"/>
          <a:lstStyle>
            <a:lvl1pPr marL="0" indent="0">
              <a:buNone/>
              <a:defRPr sz="2361" b="1"/>
            </a:lvl1pPr>
            <a:lvl2pPr marL="453526" indent="0">
              <a:buNone/>
              <a:defRPr sz="2014" b="1"/>
            </a:lvl2pPr>
            <a:lvl3pPr marL="907053" indent="0">
              <a:buNone/>
              <a:defRPr sz="1806" b="1"/>
            </a:lvl3pPr>
            <a:lvl4pPr marL="1360579" indent="0">
              <a:buNone/>
              <a:defRPr sz="1598" b="1"/>
            </a:lvl4pPr>
            <a:lvl5pPr marL="1814104" indent="0">
              <a:buNone/>
              <a:defRPr sz="1598" b="1"/>
            </a:lvl5pPr>
            <a:lvl6pPr marL="2267630" indent="0">
              <a:buNone/>
              <a:defRPr sz="1598" b="1"/>
            </a:lvl6pPr>
            <a:lvl7pPr marL="2721156" indent="0">
              <a:buNone/>
              <a:defRPr sz="1598" b="1"/>
            </a:lvl7pPr>
            <a:lvl8pPr marL="3174682" indent="0">
              <a:buNone/>
              <a:defRPr sz="1598" b="1"/>
            </a:lvl8pPr>
            <a:lvl9pPr marL="3628209" indent="0">
              <a:buNone/>
              <a:defRPr sz="1598" b="1"/>
            </a:lvl9pPr>
          </a:lstStyle>
          <a:p>
            <a:pPr lvl="0"/>
            <a:r>
              <a:rPr lang="en-US" smtClean="0"/>
              <a:t>Click to edit Master text styles</a:t>
            </a:r>
          </a:p>
        </p:txBody>
      </p:sp>
      <p:sp>
        <p:nvSpPr>
          <p:cNvPr id="6" name="Content Placeholder 5"/>
          <p:cNvSpPr>
            <a:spLocks noGrp="1"/>
          </p:cNvSpPr>
          <p:nvPr>
            <p:ph sz="quarter" idx="4"/>
          </p:nvPr>
        </p:nvSpPr>
        <p:spPr>
          <a:xfrm>
            <a:off x="5161143" y="1812396"/>
            <a:ext cx="4490861" cy="3292740"/>
          </a:xfrm>
        </p:spPr>
        <p:txBody>
          <a:bodyPr/>
          <a:lstStyle>
            <a:lvl1pPr>
              <a:defRPr sz="2361"/>
            </a:lvl1pPr>
            <a:lvl2pPr>
              <a:defRPr sz="2014"/>
            </a:lvl2pPr>
            <a:lvl3pPr>
              <a:defRPr sz="1806"/>
            </a:lvl3pPr>
            <a:lvl4pPr>
              <a:defRPr sz="1598"/>
            </a:lvl4pPr>
            <a:lvl5pPr>
              <a:defRPr sz="1598"/>
            </a:lvl5pPr>
            <a:lvl6pPr>
              <a:defRPr sz="1598"/>
            </a:lvl6pPr>
            <a:lvl7pPr>
              <a:defRPr sz="1598"/>
            </a:lvl7pPr>
            <a:lvl8pPr>
              <a:defRPr sz="1598"/>
            </a:lvl8pPr>
            <a:lvl9pPr>
              <a:defRPr sz="15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2123D1-C8B1-4392-A330-10C0B2443ED3}" type="datetimeFigureOut">
              <a:rPr lang="en-US" smtClean="0">
                <a:solidFill>
                  <a:prstClr val="black">
                    <a:tint val="75000"/>
                  </a:prstClr>
                </a:solidFill>
              </a:rPr>
              <a:pPr/>
              <a:t>11/12/2017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88AAC5-117F-41D8-ACB4-261E27A26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151225"/>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2123D1-C8B1-4392-A330-10C0B2443ED3}" type="datetimeFigureOut">
              <a:rPr lang="en-US" smtClean="0">
                <a:solidFill>
                  <a:prstClr val="black">
                    <a:tint val="75000"/>
                  </a:prstClr>
                </a:solidFill>
              </a:rPr>
              <a:pPr/>
              <a:t>11/12/2017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88AAC5-117F-41D8-ACB4-261E27A26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55675"/>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2123D1-C8B1-4392-A330-10C0B2443ED3}" type="datetimeFigureOut">
              <a:rPr lang="en-US" smtClean="0">
                <a:solidFill>
                  <a:prstClr val="black">
                    <a:tint val="75000"/>
                  </a:prstClr>
                </a:solidFill>
              </a:rPr>
              <a:pPr/>
              <a:t>11/12/2017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88AAC5-117F-41D8-ACB4-261E27A26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6585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3" y="227546"/>
            <a:ext cx="3342571" cy="968375"/>
          </a:xfrm>
        </p:spPr>
        <p:txBody>
          <a:bodyPr anchor="b"/>
          <a:lstStyle>
            <a:lvl1pPr algn="l">
              <a:defRPr sz="2014" b="1"/>
            </a:lvl1pPr>
          </a:lstStyle>
          <a:p>
            <a:r>
              <a:rPr lang="en-US" smtClean="0"/>
              <a:t>Click to edit Master title style</a:t>
            </a:r>
            <a:endParaRPr lang="en-US"/>
          </a:p>
        </p:txBody>
      </p:sp>
      <p:sp>
        <p:nvSpPr>
          <p:cNvPr id="3" name="Content Placeholder 2"/>
          <p:cNvSpPr>
            <a:spLocks noGrp="1"/>
          </p:cNvSpPr>
          <p:nvPr>
            <p:ph idx="1"/>
          </p:nvPr>
        </p:nvSpPr>
        <p:spPr>
          <a:xfrm>
            <a:off x="3972278" y="227545"/>
            <a:ext cx="5679722" cy="4877594"/>
          </a:xfrm>
        </p:spPr>
        <p:txBody>
          <a:bodyPr/>
          <a:lstStyle>
            <a:lvl1pPr>
              <a:defRPr sz="3194"/>
            </a:lvl1pPr>
            <a:lvl2pPr>
              <a:defRPr sz="2778"/>
            </a:lvl2pPr>
            <a:lvl3pPr>
              <a:defRPr sz="2361"/>
            </a:lvl3pPr>
            <a:lvl4pPr>
              <a:defRPr sz="2014"/>
            </a:lvl4pPr>
            <a:lvl5pPr>
              <a:defRPr sz="2014"/>
            </a:lvl5pPr>
            <a:lvl6pPr>
              <a:defRPr sz="2014"/>
            </a:lvl6pPr>
            <a:lvl7pPr>
              <a:defRPr sz="2014"/>
            </a:lvl7pPr>
            <a:lvl8pPr>
              <a:defRPr sz="2014"/>
            </a:lvl8pPr>
            <a:lvl9pPr>
              <a:defRPr sz="20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3" y="1195920"/>
            <a:ext cx="3342571" cy="3909219"/>
          </a:xfrm>
        </p:spPr>
        <p:txBody>
          <a:bodyPr/>
          <a:lstStyle>
            <a:lvl1pPr marL="0" indent="0">
              <a:buNone/>
              <a:defRPr sz="1389"/>
            </a:lvl1pPr>
            <a:lvl2pPr marL="453526" indent="0">
              <a:buNone/>
              <a:defRPr sz="1181"/>
            </a:lvl2pPr>
            <a:lvl3pPr marL="907053" indent="0">
              <a:buNone/>
              <a:defRPr sz="972"/>
            </a:lvl3pPr>
            <a:lvl4pPr marL="1360579" indent="0">
              <a:buNone/>
              <a:defRPr sz="903"/>
            </a:lvl4pPr>
            <a:lvl5pPr marL="1814104" indent="0">
              <a:buNone/>
              <a:defRPr sz="903"/>
            </a:lvl5pPr>
            <a:lvl6pPr marL="2267630" indent="0">
              <a:buNone/>
              <a:defRPr sz="903"/>
            </a:lvl6pPr>
            <a:lvl7pPr marL="2721156" indent="0">
              <a:buNone/>
              <a:defRPr sz="903"/>
            </a:lvl7pPr>
            <a:lvl8pPr marL="3174682" indent="0">
              <a:buNone/>
              <a:defRPr sz="903"/>
            </a:lvl8pPr>
            <a:lvl9pPr marL="3628209" indent="0">
              <a:buNone/>
              <a:defRPr sz="90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2123D1-C8B1-4392-A330-10C0B2443ED3}" type="datetimeFigureOut">
              <a:rPr lang="en-US" smtClean="0">
                <a:solidFill>
                  <a:prstClr val="black">
                    <a:tint val="75000"/>
                  </a:prstClr>
                </a:solidFill>
              </a:rPr>
              <a:pPr/>
              <a:t>11/12/2017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88AAC5-117F-41D8-ACB4-261E27A26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975007"/>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14" b="1"/>
            </a:lvl1pPr>
          </a:lstStyle>
          <a:p>
            <a:r>
              <a:rPr lang="en-US" smtClean="0"/>
              <a:t>Click to edit Master title style</a:t>
            </a:r>
            <a:endParaRPr lang="en-US"/>
          </a:p>
        </p:txBody>
      </p:sp>
      <p:sp>
        <p:nvSpPr>
          <p:cNvPr id="3" name="Picture Placeholder 2"/>
          <p:cNvSpPr>
            <a:spLocks noGrp="1"/>
          </p:cNvSpPr>
          <p:nvPr>
            <p:ph type="pic" idx="1"/>
          </p:nvPr>
        </p:nvSpPr>
        <p:spPr>
          <a:xfrm>
            <a:off x="1991431" y="510646"/>
            <a:ext cx="6096000" cy="3429000"/>
          </a:xfrm>
        </p:spPr>
        <p:txBody>
          <a:bodyPr/>
          <a:lstStyle>
            <a:lvl1pPr marL="0" indent="0">
              <a:buNone/>
              <a:defRPr sz="3194"/>
            </a:lvl1pPr>
            <a:lvl2pPr marL="453526" indent="0">
              <a:buNone/>
              <a:defRPr sz="2778"/>
            </a:lvl2pPr>
            <a:lvl3pPr marL="907053" indent="0">
              <a:buNone/>
              <a:defRPr sz="2361"/>
            </a:lvl3pPr>
            <a:lvl4pPr marL="1360579" indent="0">
              <a:buNone/>
              <a:defRPr sz="2014"/>
            </a:lvl4pPr>
            <a:lvl5pPr marL="1814104" indent="0">
              <a:buNone/>
              <a:defRPr sz="2014"/>
            </a:lvl5pPr>
            <a:lvl6pPr marL="2267630" indent="0">
              <a:buNone/>
              <a:defRPr sz="2014"/>
            </a:lvl6pPr>
            <a:lvl7pPr marL="2721156" indent="0">
              <a:buNone/>
              <a:defRPr sz="2014"/>
            </a:lvl7pPr>
            <a:lvl8pPr marL="3174682" indent="0">
              <a:buNone/>
              <a:defRPr sz="2014"/>
            </a:lvl8pPr>
            <a:lvl9pPr marL="3628209" indent="0">
              <a:buNone/>
              <a:defRPr sz="2014"/>
            </a:lvl9pPr>
          </a:lstStyle>
          <a:p>
            <a:endParaRPr lang="en-US"/>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389"/>
            </a:lvl1pPr>
            <a:lvl2pPr marL="453526" indent="0">
              <a:buNone/>
              <a:defRPr sz="1181"/>
            </a:lvl2pPr>
            <a:lvl3pPr marL="907053" indent="0">
              <a:buNone/>
              <a:defRPr sz="972"/>
            </a:lvl3pPr>
            <a:lvl4pPr marL="1360579" indent="0">
              <a:buNone/>
              <a:defRPr sz="903"/>
            </a:lvl4pPr>
            <a:lvl5pPr marL="1814104" indent="0">
              <a:buNone/>
              <a:defRPr sz="903"/>
            </a:lvl5pPr>
            <a:lvl6pPr marL="2267630" indent="0">
              <a:buNone/>
              <a:defRPr sz="903"/>
            </a:lvl6pPr>
            <a:lvl7pPr marL="2721156" indent="0">
              <a:buNone/>
              <a:defRPr sz="903"/>
            </a:lvl7pPr>
            <a:lvl8pPr marL="3174682" indent="0">
              <a:buNone/>
              <a:defRPr sz="903"/>
            </a:lvl8pPr>
            <a:lvl9pPr marL="3628209" indent="0">
              <a:buNone/>
              <a:defRPr sz="90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2123D1-C8B1-4392-A330-10C0B2443ED3}" type="datetimeFigureOut">
              <a:rPr lang="en-US" smtClean="0">
                <a:solidFill>
                  <a:prstClr val="black">
                    <a:tint val="75000"/>
                  </a:prstClr>
                </a:solidFill>
              </a:rPr>
              <a:pPr/>
              <a:t>11/12/2017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88AAC5-117F-41D8-ACB4-261E27A26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6150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2123D1-C8B1-4392-A330-10C0B2443ED3}"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88AAC5-117F-41D8-ACB4-261E27A26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51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6000" y="228870"/>
            <a:ext cx="22860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1" y="228870"/>
            <a:ext cx="6688667"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2123D1-C8B1-4392-A330-10C0B2443ED3}"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88AAC5-117F-41D8-ACB4-261E27A26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4249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88AAC5-117F-41D8-ACB4-261E27A26C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37325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0708-8ED9-4B14-A8B7-C10909029FC4}" type="datetimeFigureOut">
              <a:rPr lang="en-US" smtClean="0"/>
              <a:t>11/12/2017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664394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2" y="227545"/>
            <a:ext cx="3342571" cy="968375"/>
          </a:xfrm>
        </p:spPr>
        <p:txBody>
          <a:bodyPr anchor="b"/>
          <a:lstStyle>
            <a:lvl1pPr algn="l">
              <a:defRPr sz="2014" b="1"/>
            </a:lvl1pPr>
          </a:lstStyle>
          <a:p>
            <a:r>
              <a:rPr lang="en-US" smtClean="0"/>
              <a:t>Click to edit Master title style</a:t>
            </a:r>
            <a:endParaRPr lang="en-US"/>
          </a:p>
        </p:txBody>
      </p:sp>
      <p:sp>
        <p:nvSpPr>
          <p:cNvPr id="3" name="Content Placeholder 2"/>
          <p:cNvSpPr>
            <a:spLocks noGrp="1"/>
          </p:cNvSpPr>
          <p:nvPr>
            <p:ph idx="1"/>
          </p:nvPr>
        </p:nvSpPr>
        <p:spPr>
          <a:xfrm>
            <a:off x="3972278" y="227544"/>
            <a:ext cx="5679722" cy="4877594"/>
          </a:xfrm>
        </p:spPr>
        <p:txBody>
          <a:bodyPr/>
          <a:lstStyle>
            <a:lvl1pPr>
              <a:buClr>
                <a:srgbClr val="C00000"/>
              </a:buClr>
              <a:defRPr sz="3194">
                <a:latin typeface="+mn-lt"/>
              </a:defRPr>
            </a:lvl1pPr>
            <a:lvl2pPr>
              <a:buClr>
                <a:srgbClr val="C00000"/>
              </a:buClr>
              <a:defRPr sz="2778">
                <a:latin typeface="+mn-lt"/>
              </a:defRPr>
            </a:lvl2pPr>
            <a:lvl3pPr>
              <a:buClr>
                <a:srgbClr val="C00000"/>
              </a:buClr>
              <a:defRPr sz="2361">
                <a:latin typeface="+mn-lt"/>
              </a:defRPr>
            </a:lvl3pPr>
            <a:lvl4pPr>
              <a:buClr>
                <a:srgbClr val="C00000"/>
              </a:buClr>
              <a:defRPr sz="2014">
                <a:latin typeface="+mn-lt"/>
              </a:defRPr>
            </a:lvl4pPr>
            <a:lvl5pPr>
              <a:buClr>
                <a:srgbClr val="C00000"/>
              </a:buClr>
              <a:defRPr sz="2014">
                <a:latin typeface="+mn-lt"/>
              </a:defRPr>
            </a:lvl5pPr>
            <a:lvl6pPr>
              <a:defRPr sz="2014"/>
            </a:lvl6pPr>
            <a:lvl7pPr>
              <a:defRPr sz="2014"/>
            </a:lvl7pPr>
            <a:lvl8pPr>
              <a:defRPr sz="2014"/>
            </a:lvl8pPr>
            <a:lvl9pPr>
              <a:defRPr sz="2014"/>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8002" y="1195920"/>
            <a:ext cx="3342571" cy="3909219"/>
          </a:xfrm>
        </p:spPr>
        <p:txBody>
          <a:bodyPr/>
          <a:lstStyle>
            <a:lvl1pPr marL="0" indent="0">
              <a:buNone/>
              <a:defRPr sz="1389">
                <a:latin typeface="+mn-lt"/>
              </a:defRPr>
            </a:lvl1pPr>
            <a:lvl2pPr marL="453544" indent="0">
              <a:buNone/>
              <a:defRPr sz="1181"/>
            </a:lvl2pPr>
            <a:lvl3pPr marL="907089" indent="0">
              <a:buNone/>
              <a:defRPr sz="972"/>
            </a:lvl3pPr>
            <a:lvl4pPr marL="1360633" indent="0">
              <a:buNone/>
              <a:defRPr sz="903"/>
            </a:lvl4pPr>
            <a:lvl5pPr marL="1814177" indent="0">
              <a:buNone/>
              <a:defRPr sz="903"/>
            </a:lvl5pPr>
            <a:lvl6pPr marL="2267721" indent="0">
              <a:buNone/>
              <a:defRPr sz="903"/>
            </a:lvl6pPr>
            <a:lvl7pPr marL="2721265" indent="0">
              <a:buNone/>
              <a:defRPr sz="903"/>
            </a:lvl7pPr>
            <a:lvl8pPr marL="3174809" indent="0">
              <a:buNone/>
              <a:defRPr sz="903"/>
            </a:lvl8pPr>
            <a:lvl9pPr marL="3628354" indent="0">
              <a:buNone/>
              <a:defRPr sz="90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A0708-8ED9-4B14-A8B7-C10909029FC4}" type="datetimeFigureOut">
              <a:rPr lang="en-US" smtClean="0"/>
              <a:t>11/12/2017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212080241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91431" y="4000500"/>
            <a:ext cx="6096000" cy="472282"/>
          </a:xfrm>
        </p:spPr>
        <p:txBody>
          <a:bodyPr anchor="b"/>
          <a:lstStyle>
            <a:lvl1pPr algn="l">
              <a:defRPr sz="2014" b="1">
                <a:latin typeface="+mn-lt"/>
              </a:defRPr>
            </a:lvl1pPr>
          </a:lstStyle>
          <a:p>
            <a:r>
              <a:rPr lang="en-US" smtClean="0"/>
              <a:t>Click to edit Master title style</a:t>
            </a:r>
            <a:endParaRPr lang="en-US"/>
          </a:p>
        </p:txBody>
      </p:sp>
      <p:sp>
        <p:nvSpPr>
          <p:cNvPr id="3" name="Picture Placeholder 2"/>
          <p:cNvSpPr>
            <a:spLocks noGrp="1"/>
          </p:cNvSpPr>
          <p:nvPr>
            <p:ph type="pic" idx="1"/>
          </p:nvPr>
        </p:nvSpPr>
        <p:spPr>
          <a:xfrm>
            <a:off x="1991431" y="510646"/>
            <a:ext cx="6096000" cy="3429000"/>
          </a:xfrm>
        </p:spPr>
        <p:txBody>
          <a:bodyPr/>
          <a:lstStyle>
            <a:lvl1pPr marL="0" indent="0">
              <a:buNone/>
              <a:defRPr sz="3194"/>
            </a:lvl1pPr>
            <a:lvl2pPr marL="453544" indent="0">
              <a:buNone/>
              <a:defRPr sz="2778"/>
            </a:lvl2pPr>
            <a:lvl3pPr marL="907089" indent="0">
              <a:buNone/>
              <a:defRPr sz="2361"/>
            </a:lvl3pPr>
            <a:lvl4pPr marL="1360633" indent="0">
              <a:buNone/>
              <a:defRPr sz="2014"/>
            </a:lvl4pPr>
            <a:lvl5pPr marL="1814177" indent="0">
              <a:buNone/>
              <a:defRPr sz="2014"/>
            </a:lvl5pPr>
            <a:lvl6pPr marL="2267721" indent="0">
              <a:buNone/>
              <a:defRPr sz="2014"/>
            </a:lvl6pPr>
            <a:lvl7pPr marL="2721265" indent="0">
              <a:buNone/>
              <a:defRPr sz="2014"/>
            </a:lvl7pPr>
            <a:lvl8pPr marL="3174809" indent="0">
              <a:buNone/>
              <a:defRPr sz="2014"/>
            </a:lvl8pPr>
            <a:lvl9pPr marL="3628354" indent="0">
              <a:buNone/>
              <a:defRPr sz="2014"/>
            </a:lvl9pPr>
          </a:lstStyle>
          <a:p>
            <a:r>
              <a:rPr lang="en-US" smtClean="0"/>
              <a:t>Click icon to add picture</a:t>
            </a:r>
            <a:endParaRPr lang="en-US"/>
          </a:p>
        </p:txBody>
      </p:sp>
      <p:sp>
        <p:nvSpPr>
          <p:cNvPr id="4" name="Text Placeholder 3"/>
          <p:cNvSpPr>
            <a:spLocks noGrp="1"/>
          </p:cNvSpPr>
          <p:nvPr>
            <p:ph type="body" sz="half" idx="2"/>
          </p:nvPr>
        </p:nvSpPr>
        <p:spPr>
          <a:xfrm>
            <a:off x="1991431" y="4472782"/>
            <a:ext cx="6096000" cy="670718"/>
          </a:xfrm>
        </p:spPr>
        <p:txBody>
          <a:bodyPr/>
          <a:lstStyle>
            <a:lvl1pPr marL="0" indent="0">
              <a:buNone/>
              <a:defRPr sz="1389">
                <a:latin typeface="+mn-lt"/>
              </a:defRPr>
            </a:lvl1pPr>
            <a:lvl2pPr marL="453544" indent="0">
              <a:buNone/>
              <a:defRPr sz="1181"/>
            </a:lvl2pPr>
            <a:lvl3pPr marL="907089" indent="0">
              <a:buNone/>
              <a:defRPr sz="972"/>
            </a:lvl3pPr>
            <a:lvl4pPr marL="1360633" indent="0">
              <a:buNone/>
              <a:defRPr sz="903"/>
            </a:lvl4pPr>
            <a:lvl5pPr marL="1814177" indent="0">
              <a:buNone/>
              <a:defRPr sz="903"/>
            </a:lvl5pPr>
            <a:lvl6pPr marL="2267721" indent="0">
              <a:buNone/>
              <a:defRPr sz="903"/>
            </a:lvl6pPr>
            <a:lvl7pPr marL="2721265" indent="0">
              <a:buNone/>
              <a:defRPr sz="903"/>
            </a:lvl7pPr>
            <a:lvl8pPr marL="3174809" indent="0">
              <a:buNone/>
              <a:defRPr sz="903"/>
            </a:lvl8pPr>
            <a:lvl9pPr marL="3628354" indent="0">
              <a:buNone/>
              <a:defRPr sz="90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A0708-8ED9-4B14-A8B7-C10909029FC4}" type="datetimeFigureOut">
              <a:rPr lang="en-US" smtClean="0"/>
              <a:t>11/12/2017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007E7-9464-461C-97D5-D39987FB2378}" type="slidenum">
              <a:rPr lang="en-US" smtClean="0"/>
              <a:t>‹#›</a:t>
            </a:fld>
            <a:endParaRPr lang="en-US"/>
          </a:p>
        </p:txBody>
      </p:sp>
    </p:spTree>
    <p:extLst>
      <p:ext uri="{BB962C8B-B14F-4D97-AF65-F5344CB8AC3E}">
        <p14:creationId xmlns:p14="http://schemas.microsoft.com/office/powerpoint/2010/main" val="122956203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28865"/>
            <a:ext cx="9144000" cy="9525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8000" y="1333500"/>
            <a:ext cx="9144000" cy="3771636"/>
          </a:xfrm>
          <a:prstGeom prst="rect">
            <a:avLst/>
          </a:prstGeom>
        </p:spPr>
        <p:txBody>
          <a:bodyPr vert="horz" lIns="130622" tIns="65311" rIns="130622" bIns="653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08000" y="5296964"/>
            <a:ext cx="2370667" cy="304271"/>
          </a:xfrm>
          <a:prstGeom prst="rect">
            <a:avLst/>
          </a:prstGeom>
        </p:spPr>
        <p:txBody>
          <a:bodyPr vert="horz" lIns="130622" tIns="65311" rIns="130622" bIns="65311" rtlCol="0" anchor="ctr"/>
          <a:lstStyle>
            <a:lvl1pPr algn="l">
              <a:defRPr sz="1181">
                <a:solidFill>
                  <a:schemeClr val="tx1">
                    <a:tint val="75000"/>
                  </a:schemeClr>
                </a:solidFill>
              </a:defRPr>
            </a:lvl1pPr>
          </a:lstStyle>
          <a:p>
            <a:fld id="{1B8A0708-8ED9-4B14-A8B7-C10909029FC4}" type="datetimeFigureOut">
              <a:rPr lang="en-US" smtClean="0"/>
              <a:t>11/12/2017</a:t>
            </a:fld>
            <a:endParaRPr lang="en-US"/>
          </a:p>
        </p:txBody>
      </p:sp>
      <p:sp>
        <p:nvSpPr>
          <p:cNvPr id="5" name="Footer Placeholder 4"/>
          <p:cNvSpPr>
            <a:spLocks noGrp="1"/>
          </p:cNvSpPr>
          <p:nvPr>
            <p:ph type="ftr" sz="quarter" idx="3"/>
          </p:nvPr>
        </p:nvSpPr>
        <p:spPr>
          <a:xfrm>
            <a:off x="3471334" y="5296964"/>
            <a:ext cx="3217333" cy="304271"/>
          </a:xfrm>
          <a:prstGeom prst="rect">
            <a:avLst/>
          </a:prstGeom>
        </p:spPr>
        <p:txBody>
          <a:bodyPr vert="horz" lIns="130622" tIns="65311" rIns="130622" bIns="65311" rtlCol="0" anchor="ctr"/>
          <a:lstStyle>
            <a:lvl1pPr algn="ctr">
              <a:defRPr sz="118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81333" y="5296964"/>
            <a:ext cx="2370667" cy="304271"/>
          </a:xfrm>
          <a:prstGeom prst="rect">
            <a:avLst/>
          </a:prstGeom>
        </p:spPr>
        <p:txBody>
          <a:bodyPr vert="horz" lIns="130622" tIns="65311" rIns="130622" bIns="65311" rtlCol="0" anchor="ctr"/>
          <a:lstStyle>
            <a:lvl1pPr algn="r">
              <a:defRPr sz="1181">
                <a:solidFill>
                  <a:schemeClr val="tx1">
                    <a:tint val="75000"/>
                  </a:schemeClr>
                </a:solidFill>
              </a:defRPr>
            </a:lvl1pPr>
          </a:lstStyle>
          <a:p>
            <a:fld id="{B69007E7-9464-461C-97D5-D39987FB2378}" type="slidenum">
              <a:rPr lang="en-US" smtClean="0"/>
              <a:t>‹#›</a:t>
            </a:fld>
            <a:endParaRPr lang="en-US"/>
          </a:p>
        </p:txBody>
      </p:sp>
    </p:spTree>
    <p:extLst>
      <p:ext uri="{BB962C8B-B14F-4D97-AF65-F5344CB8AC3E}">
        <p14:creationId xmlns:p14="http://schemas.microsoft.com/office/powerpoint/2010/main" val="32277371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07089" rtl="0" eaLnBrk="1" latinLnBrk="0" hangingPunct="1">
        <a:spcBef>
          <a:spcPct val="0"/>
        </a:spcBef>
        <a:buNone/>
        <a:defRPr sz="4376" b="1" kern="1200">
          <a:solidFill>
            <a:schemeClr val="tx2"/>
          </a:solidFill>
          <a:latin typeface="+mj-lt"/>
          <a:ea typeface="+mj-ea"/>
          <a:cs typeface="+mj-cs"/>
        </a:defRPr>
      </a:lvl1pPr>
    </p:titleStyle>
    <p:bodyStyle>
      <a:lvl1pPr marL="340159" indent="-340159" algn="l" defTabSz="907089" rtl="0" eaLnBrk="1" latinLnBrk="0" hangingPunct="1">
        <a:spcBef>
          <a:spcPct val="20000"/>
        </a:spcBef>
        <a:buFont typeface="Arial" panose="020B0604020202020204" pitchFamily="34" charset="0"/>
        <a:buChar char="•"/>
        <a:defRPr sz="3194" kern="1200">
          <a:solidFill>
            <a:schemeClr val="tx1"/>
          </a:solidFill>
          <a:latin typeface="+mj-lt"/>
          <a:ea typeface="+mn-ea"/>
          <a:cs typeface="+mn-cs"/>
        </a:defRPr>
      </a:lvl1pPr>
      <a:lvl2pPr marL="737009" indent="-283465" algn="l" defTabSz="907089" rtl="0" eaLnBrk="1" latinLnBrk="0" hangingPunct="1">
        <a:spcBef>
          <a:spcPct val="20000"/>
        </a:spcBef>
        <a:buFont typeface="Arial" panose="020B0604020202020204" pitchFamily="34" charset="0"/>
        <a:buChar char="–"/>
        <a:defRPr sz="2778" kern="1200">
          <a:solidFill>
            <a:schemeClr val="tx1"/>
          </a:solidFill>
          <a:latin typeface="+mj-lt"/>
          <a:ea typeface="+mn-ea"/>
          <a:cs typeface="+mn-cs"/>
        </a:defRPr>
      </a:lvl2pPr>
      <a:lvl3pPr marL="1133861" indent="-226772" algn="l" defTabSz="907089" rtl="0" eaLnBrk="1" latinLnBrk="0" hangingPunct="1">
        <a:spcBef>
          <a:spcPct val="20000"/>
        </a:spcBef>
        <a:buFont typeface="Arial" panose="020B0604020202020204" pitchFamily="34" charset="0"/>
        <a:buChar char="•"/>
        <a:defRPr sz="2361" kern="1200">
          <a:solidFill>
            <a:schemeClr val="tx1"/>
          </a:solidFill>
          <a:latin typeface="+mj-lt"/>
          <a:ea typeface="+mn-ea"/>
          <a:cs typeface="+mn-cs"/>
        </a:defRPr>
      </a:lvl3pPr>
      <a:lvl4pPr marL="1587405" indent="-226772" algn="l" defTabSz="907089" rtl="0" eaLnBrk="1" latinLnBrk="0" hangingPunct="1">
        <a:spcBef>
          <a:spcPct val="20000"/>
        </a:spcBef>
        <a:buFont typeface="Arial" panose="020B0604020202020204" pitchFamily="34" charset="0"/>
        <a:buChar char="–"/>
        <a:defRPr sz="2014" kern="1200">
          <a:solidFill>
            <a:schemeClr val="tx1"/>
          </a:solidFill>
          <a:latin typeface="+mj-lt"/>
          <a:ea typeface="+mn-ea"/>
          <a:cs typeface="+mn-cs"/>
        </a:defRPr>
      </a:lvl4pPr>
      <a:lvl5pPr marL="2040950" indent="-226772" algn="l" defTabSz="907089" rtl="0" eaLnBrk="1" latinLnBrk="0" hangingPunct="1">
        <a:spcBef>
          <a:spcPct val="20000"/>
        </a:spcBef>
        <a:buFont typeface="Arial" panose="020B0604020202020204" pitchFamily="34" charset="0"/>
        <a:buChar char="»"/>
        <a:defRPr sz="2014" kern="1200">
          <a:solidFill>
            <a:schemeClr val="tx1"/>
          </a:solidFill>
          <a:latin typeface="+mj-lt"/>
          <a:ea typeface="+mn-ea"/>
          <a:cs typeface="+mn-cs"/>
        </a:defRPr>
      </a:lvl5pPr>
      <a:lvl6pPr marL="2494493"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6pPr>
      <a:lvl7pPr marL="2948037"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7pPr>
      <a:lvl8pPr marL="3401582"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8pPr>
      <a:lvl9pPr marL="3855126"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9pPr>
    </p:bodyStyle>
    <p:otherStyle>
      <a:defPPr>
        <a:defRPr lang="en-US"/>
      </a:defPPr>
      <a:lvl1pPr marL="0" algn="l" defTabSz="907089" rtl="0" eaLnBrk="1" latinLnBrk="0" hangingPunct="1">
        <a:defRPr sz="1806" kern="1200">
          <a:solidFill>
            <a:schemeClr val="tx1"/>
          </a:solidFill>
          <a:latin typeface="+mn-lt"/>
          <a:ea typeface="+mn-ea"/>
          <a:cs typeface="+mn-cs"/>
        </a:defRPr>
      </a:lvl1pPr>
      <a:lvl2pPr marL="453544" algn="l" defTabSz="907089" rtl="0" eaLnBrk="1" latinLnBrk="0" hangingPunct="1">
        <a:defRPr sz="1806" kern="1200">
          <a:solidFill>
            <a:schemeClr val="tx1"/>
          </a:solidFill>
          <a:latin typeface="+mn-lt"/>
          <a:ea typeface="+mn-ea"/>
          <a:cs typeface="+mn-cs"/>
        </a:defRPr>
      </a:lvl2pPr>
      <a:lvl3pPr marL="907089" algn="l" defTabSz="907089" rtl="0" eaLnBrk="1" latinLnBrk="0" hangingPunct="1">
        <a:defRPr sz="1806" kern="1200">
          <a:solidFill>
            <a:schemeClr val="tx1"/>
          </a:solidFill>
          <a:latin typeface="+mn-lt"/>
          <a:ea typeface="+mn-ea"/>
          <a:cs typeface="+mn-cs"/>
        </a:defRPr>
      </a:lvl3pPr>
      <a:lvl4pPr marL="1360633" algn="l" defTabSz="907089" rtl="0" eaLnBrk="1" latinLnBrk="0" hangingPunct="1">
        <a:defRPr sz="1806" kern="1200">
          <a:solidFill>
            <a:schemeClr val="tx1"/>
          </a:solidFill>
          <a:latin typeface="+mn-lt"/>
          <a:ea typeface="+mn-ea"/>
          <a:cs typeface="+mn-cs"/>
        </a:defRPr>
      </a:lvl4pPr>
      <a:lvl5pPr marL="1814177" algn="l" defTabSz="907089" rtl="0" eaLnBrk="1" latinLnBrk="0" hangingPunct="1">
        <a:defRPr sz="1806" kern="1200">
          <a:solidFill>
            <a:schemeClr val="tx1"/>
          </a:solidFill>
          <a:latin typeface="+mn-lt"/>
          <a:ea typeface="+mn-ea"/>
          <a:cs typeface="+mn-cs"/>
        </a:defRPr>
      </a:lvl5pPr>
      <a:lvl6pPr marL="2267721" algn="l" defTabSz="907089" rtl="0" eaLnBrk="1" latinLnBrk="0" hangingPunct="1">
        <a:defRPr sz="1806" kern="1200">
          <a:solidFill>
            <a:schemeClr val="tx1"/>
          </a:solidFill>
          <a:latin typeface="+mn-lt"/>
          <a:ea typeface="+mn-ea"/>
          <a:cs typeface="+mn-cs"/>
        </a:defRPr>
      </a:lvl6pPr>
      <a:lvl7pPr marL="2721265" algn="l" defTabSz="907089" rtl="0" eaLnBrk="1" latinLnBrk="0" hangingPunct="1">
        <a:defRPr sz="1806" kern="1200">
          <a:solidFill>
            <a:schemeClr val="tx1"/>
          </a:solidFill>
          <a:latin typeface="+mn-lt"/>
          <a:ea typeface="+mn-ea"/>
          <a:cs typeface="+mn-cs"/>
        </a:defRPr>
      </a:lvl7pPr>
      <a:lvl8pPr marL="3174809" algn="l" defTabSz="907089" rtl="0" eaLnBrk="1" latinLnBrk="0" hangingPunct="1">
        <a:defRPr sz="1806" kern="1200">
          <a:solidFill>
            <a:schemeClr val="tx1"/>
          </a:solidFill>
          <a:latin typeface="+mn-lt"/>
          <a:ea typeface="+mn-ea"/>
          <a:cs typeface="+mn-cs"/>
        </a:defRPr>
      </a:lvl8pPr>
      <a:lvl9pPr marL="3628354" algn="l" defTabSz="907089" rtl="0" eaLnBrk="1" latinLnBrk="0" hangingPunct="1">
        <a:defRPr sz="180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7448" y="228865"/>
            <a:ext cx="9863221" cy="9525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8000" y="1333500"/>
            <a:ext cx="9144000" cy="3771636"/>
          </a:xfrm>
          <a:prstGeom prst="rect">
            <a:avLst/>
          </a:prstGeom>
        </p:spPr>
        <p:txBody>
          <a:bodyPr vert="horz" lIns="130622" tIns="65311" rIns="130622" bIns="6531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08000" y="5296964"/>
            <a:ext cx="2370667" cy="304271"/>
          </a:xfrm>
          <a:prstGeom prst="rect">
            <a:avLst/>
          </a:prstGeom>
        </p:spPr>
        <p:txBody>
          <a:bodyPr vert="horz" lIns="130622" tIns="65311" rIns="130622" bIns="65311" rtlCol="0" anchor="ctr"/>
          <a:lstStyle>
            <a:lvl1pPr algn="l">
              <a:defRPr sz="1181">
                <a:solidFill>
                  <a:schemeClr val="tx1">
                    <a:tint val="75000"/>
                  </a:schemeClr>
                </a:solidFill>
              </a:defRPr>
            </a:lvl1pPr>
          </a:lstStyle>
          <a:p>
            <a:fld id="{DD2123D1-C8B1-4392-A330-10C0B2443ED3}" type="datetimeFigureOut">
              <a:rPr lang="en-US" smtClean="0"/>
              <a:t>11/12/2017</a:t>
            </a:fld>
            <a:endParaRPr lang="en-US"/>
          </a:p>
        </p:txBody>
      </p:sp>
      <p:sp>
        <p:nvSpPr>
          <p:cNvPr id="5" name="Footer Placeholder 4"/>
          <p:cNvSpPr>
            <a:spLocks noGrp="1"/>
          </p:cNvSpPr>
          <p:nvPr>
            <p:ph type="ftr" sz="quarter" idx="3"/>
          </p:nvPr>
        </p:nvSpPr>
        <p:spPr>
          <a:xfrm>
            <a:off x="3471334" y="5296964"/>
            <a:ext cx="3217333" cy="304271"/>
          </a:xfrm>
          <a:prstGeom prst="rect">
            <a:avLst/>
          </a:prstGeom>
        </p:spPr>
        <p:txBody>
          <a:bodyPr vert="horz" lIns="130622" tIns="65311" rIns="130622" bIns="65311" rtlCol="0" anchor="ctr"/>
          <a:lstStyle>
            <a:lvl1pPr algn="ctr">
              <a:defRPr sz="118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81333" y="5296964"/>
            <a:ext cx="2370667" cy="304271"/>
          </a:xfrm>
          <a:prstGeom prst="rect">
            <a:avLst/>
          </a:prstGeom>
        </p:spPr>
        <p:txBody>
          <a:bodyPr vert="horz" lIns="130622" tIns="65311" rIns="130622" bIns="65311" rtlCol="0" anchor="ctr"/>
          <a:lstStyle>
            <a:lvl1pPr algn="r">
              <a:defRPr sz="1181">
                <a:solidFill>
                  <a:schemeClr val="tx1">
                    <a:tint val="75000"/>
                  </a:schemeClr>
                </a:solidFill>
              </a:defRPr>
            </a:lvl1pPr>
          </a:lstStyle>
          <a:p>
            <a:fld id="{FB88AAC5-117F-41D8-ACB4-261E27A26C6C}" type="slidenum">
              <a:rPr lang="en-US" smtClean="0"/>
              <a:t>‹#›</a:t>
            </a:fld>
            <a:endParaRPr lang="en-US"/>
          </a:p>
        </p:txBody>
      </p:sp>
      <p:grpSp>
        <p:nvGrpSpPr>
          <p:cNvPr id="7" name="Group 6"/>
          <p:cNvGrpSpPr/>
          <p:nvPr userDrawn="1"/>
        </p:nvGrpSpPr>
        <p:grpSpPr>
          <a:xfrm>
            <a:off x="84669" y="5073985"/>
            <a:ext cx="10031664" cy="577516"/>
            <a:chOff x="38501" y="6083166"/>
            <a:chExt cx="9028497" cy="693019"/>
          </a:xfrm>
        </p:grpSpPr>
        <p:sp>
          <p:nvSpPr>
            <p:cNvPr id="8" name="Rectangle 7"/>
            <p:cNvSpPr/>
            <p:nvPr/>
          </p:nvSpPr>
          <p:spPr bwMode="auto">
            <a:xfrm>
              <a:off x="38501" y="6083166"/>
              <a:ext cx="4283242" cy="69301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07089" rtl="0" eaLnBrk="0" fontAlgn="base" latinLnBrk="0" hangingPunct="0">
                <a:lnSpc>
                  <a:spcPct val="100000"/>
                </a:lnSpc>
                <a:spcBef>
                  <a:spcPct val="0"/>
                </a:spcBef>
                <a:spcAft>
                  <a:spcPct val="0"/>
                </a:spcAft>
                <a:buClrTx/>
                <a:buSzTx/>
                <a:buFontTx/>
                <a:buNone/>
                <a:tabLst/>
              </a:pPr>
              <a:endParaRPr kumimoji="0" lang="en-US" sz="2361"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9" name="Rectangle 8"/>
            <p:cNvSpPr/>
            <p:nvPr/>
          </p:nvSpPr>
          <p:spPr bwMode="auto">
            <a:xfrm>
              <a:off x="77002" y="6083166"/>
              <a:ext cx="8989996" cy="693019"/>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07089" rtl="0" eaLnBrk="0" fontAlgn="base" latinLnBrk="0" hangingPunct="0">
                <a:lnSpc>
                  <a:spcPct val="100000"/>
                </a:lnSpc>
                <a:spcBef>
                  <a:spcPct val="0"/>
                </a:spcBef>
                <a:spcAft>
                  <a:spcPct val="0"/>
                </a:spcAft>
                <a:buClrTx/>
                <a:buSzTx/>
                <a:buFontTx/>
                <a:buNone/>
                <a:tabLst/>
              </a:pPr>
              <a:endParaRPr kumimoji="0" lang="en-US" sz="2361"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0" name="Picture 4" descr="https://portal.bidmc.org/Home/Intranets/Administrative/Communications/LogoStand/GenBIDMC/LogoDL/~/media/Images/Intranets/Communications/Logos/BIDMC/BIDMC_Harvard_lockup_JPEG_0713.ashx"/>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341689" y="6148106"/>
              <a:ext cx="2160879" cy="5053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portal.bidmc.org/Home/Intranets/Administrative/Communications/LogoStand/GenBIDMC/LogoDL/~/media/Images/Intranets/Communications/Logos/BIDMC/BIDMC_Harvard_lockup_JPEG_0713.ashx"/>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p:blipFill>
          <p:spPr bwMode="auto">
            <a:xfrm>
              <a:off x="7007192" y="6165430"/>
              <a:ext cx="1761412" cy="52849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p:cNvCxnSpPr/>
          <p:nvPr userDrawn="1"/>
        </p:nvCxnSpPr>
        <p:spPr>
          <a:xfrm>
            <a:off x="0" y="5016500"/>
            <a:ext cx="1016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userDrawn="1"/>
        </p:nvPicPr>
        <p:blipFill rotWithShape="1">
          <a:blip r:embed="rId15" cstate="email">
            <a:extLst>
              <a:ext uri="{28A0092B-C50C-407E-A947-70E740481C1C}">
                <a14:useLocalDpi xmlns:a14="http://schemas.microsoft.com/office/drawing/2010/main"/>
              </a:ext>
            </a:extLst>
          </a:blip>
          <a:srcRect/>
          <a:stretch/>
        </p:blipFill>
        <p:spPr bwMode="auto">
          <a:xfrm>
            <a:off x="350989" y="5080000"/>
            <a:ext cx="2391860" cy="559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userDrawn="1"/>
        </p:nvPicPr>
        <p:blipFill rotWithShape="1">
          <a:blip r:embed="rId16" cstate="email">
            <a:extLst>
              <a:ext uri="{28A0092B-C50C-407E-A947-70E740481C1C}">
                <a14:useLocalDpi xmlns:a14="http://schemas.microsoft.com/office/drawing/2010/main"/>
              </a:ext>
            </a:extLst>
          </a:blip>
          <a:srcRect/>
          <a:stretch/>
        </p:blipFill>
        <p:spPr bwMode="auto">
          <a:xfrm>
            <a:off x="7827658" y="5224666"/>
            <a:ext cx="2059340" cy="414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57966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07089" rtl="0" eaLnBrk="1" latinLnBrk="0" hangingPunct="1">
        <a:spcBef>
          <a:spcPct val="0"/>
        </a:spcBef>
        <a:buNone/>
        <a:defRPr sz="3959" b="1" kern="1200">
          <a:solidFill>
            <a:schemeClr val="tx2">
              <a:lumMod val="75000"/>
            </a:schemeClr>
          </a:solidFill>
          <a:latin typeface="+mj-lt"/>
          <a:ea typeface="+mj-ea"/>
          <a:cs typeface="+mj-cs"/>
        </a:defRPr>
      </a:lvl1pPr>
    </p:titleStyle>
    <p:bodyStyle>
      <a:lvl1pPr marL="340159" indent="-340159" algn="l" defTabSz="907089" rtl="0" eaLnBrk="1" latinLnBrk="0" hangingPunct="1">
        <a:spcBef>
          <a:spcPct val="20000"/>
        </a:spcBef>
        <a:buClr>
          <a:srgbClr val="C00000"/>
        </a:buClr>
        <a:buFont typeface="Arial" panose="020B0604020202020204" pitchFamily="34" charset="0"/>
        <a:buChar char="•"/>
        <a:defRPr sz="3194" kern="1200">
          <a:solidFill>
            <a:schemeClr val="tx1"/>
          </a:solidFill>
          <a:latin typeface="+mn-lt"/>
          <a:ea typeface="+mn-ea"/>
          <a:cs typeface="+mn-cs"/>
        </a:defRPr>
      </a:lvl1pPr>
      <a:lvl2pPr marL="737009" indent="-283465" algn="l" defTabSz="907089" rtl="0" eaLnBrk="1" latinLnBrk="0" hangingPunct="1">
        <a:spcBef>
          <a:spcPct val="20000"/>
        </a:spcBef>
        <a:buClr>
          <a:srgbClr val="C00000"/>
        </a:buClr>
        <a:buFont typeface="Arial" panose="020B0604020202020204" pitchFamily="34" charset="0"/>
        <a:buChar char="–"/>
        <a:defRPr sz="2778" kern="1200">
          <a:solidFill>
            <a:schemeClr val="tx1"/>
          </a:solidFill>
          <a:latin typeface="+mn-lt"/>
          <a:ea typeface="+mn-ea"/>
          <a:cs typeface="+mn-cs"/>
        </a:defRPr>
      </a:lvl2pPr>
      <a:lvl3pPr marL="1133861" indent="-226772" algn="l" defTabSz="907089" rtl="0" eaLnBrk="1" latinLnBrk="0" hangingPunct="1">
        <a:spcBef>
          <a:spcPct val="20000"/>
        </a:spcBef>
        <a:buClr>
          <a:srgbClr val="C00000"/>
        </a:buClr>
        <a:buFont typeface="Arial" panose="020B0604020202020204" pitchFamily="34" charset="0"/>
        <a:buChar char="•"/>
        <a:defRPr sz="2361" kern="1200">
          <a:solidFill>
            <a:schemeClr val="tx1"/>
          </a:solidFill>
          <a:latin typeface="+mn-lt"/>
          <a:ea typeface="+mn-ea"/>
          <a:cs typeface="+mn-cs"/>
        </a:defRPr>
      </a:lvl3pPr>
      <a:lvl4pPr marL="1587405" indent="-226772" algn="l" defTabSz="907089" rtl="0" eaLnBrk="1" latinLnBrk="0" hangingPunct="1">
        <a:spcBef>
          <a:spcPct val="20000"/>
        </a:spcBef>
        <a:buClr>
          <a:srgbClr val="C00000"/>
        </a:buClr>
        <a:buFont typeface="Arial" panose="020B0604020202020204" pitchFamily="34" charset="0"/>
        <a:buChar char="–"/>
        <a:defRPr sz="2014" kern="1200">
          <a:solidFill>
            <a:schemeClr val="tx1"/>
          </a:solidFill>
          <a:latin typeface="+mn-lt"/>
          <a:ea typeface="+mn-ea"/>
          <a:cs typeface="+mn-cs"/>
        </a:defRPr>
      </a:lvl4pPr>
      <a:lvl5pPr marL="2040950" indent="-226772" algn="l" defTabSz="907089" rtl="0" eaLnBrk="1" latinLnBrk="0" hangingPunct="1">
        <a:spcBef>
          <a:spcPct val="20000"/>
        </a:spcBef>
        <a:buClr>
          <a:srgbClr val="C00000"/>
        </a:buClr>
        <a:buFont typeface="Arial" panose="020B0604020202020204" pitchFamily="34" charset="0"/>
        <a:buChar char="»"/>
        <a:defRPr sz="2014" kern="1200">
          <a:solidFill>
            <a:schemeClr val="tx1"/>
          </a:solidFill>
          <a:latin typeface="+mn-lt"/>
          <a:ea typeface="+mn-ea"/>
          <a:cs typeface="+mn-cs"/>
        </a:defRPr>
      </a:lvl5pPr>
      <a:lvl6pPr marL="2494493"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6pPr>
      <a:lvl7pPr marL="2948037"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7pPr>
      <a:lvl8pPr marL="3401582"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8pPr>
      <a:lvl9pPr marL="3855126"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9pPr>
    </p:bodyStyle>
    <p:otherStyle>
      <a:defPPr>
        <a:defRPr lang="en-US"/>
      </a:defPPr>
      <a:lvl1pPr marL="0" algn="l" defTabSz="907089" rtl="0" eaLnBrk="1" latinLnBrk="0" hangingPunct="1">
        <a:defRPr sz="1806" kern="1200">
          <a:solidFill>
            <a:schemeClr val="tx1"/>
          </a:solidFill>
          <a:latin typeface="+mn-lt"/>
          <a:ea typeface="+mn-ea"/>
          <a:cs typeface="+mn-cs"/>
        </a:defRPr>
      </a:lvl1pPr>
      <a:lvl2pPr marL="453544" algn="l" defTabSz="907089" rtl="0" eaLnBrk="1" latinLnBrk="0" hangingPunct="1">
        <a:defRPr sz="1806" kern="1200">
          <a:solidFill>
            <a:schemeClr val="tx1"/>
          </a:solidFill>
          <a:latin typeface="+mn-lt"/>
          <a:ea typeface="+mn-ea"/>
          <a:cs typeface="+mn-cs"/>
        </a:defRPr>
      </a:lvl2pPr>
      <a:lvl3pPr marL="907089" algn="l" defTabSz="907089" rtl="0" eaLnBrk="1" latinLnBrk="0" hangingPunct="1">
        <a:defRPr sz="1806" kern="1200">
          <a:solidFill>
            <a:schemeClr val="tx1"/>
          </a:solidFill>
          <a:latin typeface="+mn-lt"/>
          <a:ea typeface="+mn-ea"/>
          <a:cs typeface="+mn-cs"/>
        </a:defRPr>
      </a:lvl3pPr>
      <a:lvl4pPr marL="1360633" algn="l" defTabSz="907089" rtl="0" eaLnBrk="1" latinLnBrk="0" hangingPunct="1">
        <a:defRPr sz="1806" kern="1200">
          <a:solidFill>
            <a:schemeClr val="tx1"/>
          </a:solidFill>
          <a:latin typeface="+mn-lt"/>
          <a:ea typeface="+mn-ea"/>
          <a:cs typeface="+mn-cs"/>
        </a:defRPr>
      </a:lvl4pPr>
      <a:lvl5pPr marL="1814177" algn="l" defTabSz="907089" rtl="0" eaLnBrk="1" latinLnBrk="0" hangingPunct="1">
        <a:defRPr sz="1806" kern="1200">
          <a:solidFill>
            <a:schemeClr val="tx1"/>
          </a:solidFill>
          <a:latin typeface="+mn-lt"/>
          <a:ea typeface="+mn-ea"/>
          <a:cs typeface="+mn-cs"/>
        </a:defRPr>
      </a:lvl5pPr>
      <a:lvl6pPr marL="2267721" algn="l" defTabSz="907089" rtl="0" eaLnBrk="1" latinLnBrk="0" hangingPunct="1">
        <a:defRPr sz="1806" kern="1200">
          <a:solidFill>
            <a:schemeClr val="tx1"/>
          </a:solidFill>
          <a:latin typeface="+mn-lt"/>
          <a:ea typeface="+mn-ea"/>
          <a:cs typeface="+mn-cs"/>
        </a:defRPr>
      </a:lvl6pPr>
      <a:lvl7pPr marL="2721265" algn="l" defTabSz="907089" rtl="0" eaLnBrk="1" latinLnBrk="0" hangingPunct="1">
        <a:defRPr sz="1806" kern="1200">
          <a:solidFill>
            <a:schemeClr val="tx1"/>
          </a:solidFill>
          <a:latin typeface="+mn-lt"/>
          <a:ea typeface="+mn-ea"/>
          <a:cs typeface="+mn-cs"/>
        </a:defRPr>
      </a:lvl7pPr>
      <a:lvl8pPr marL="3174809" algn="l" defTabSz="907089" rtl="0" eaLnBrk="1" latinLnBrk="0" hangingPunct="1">
        <a:defRPr sz="1806" kern="1200">
          <a:solidFill>
            <a:schemeClr val="tx1"/>
          </a:solidFill>
          <a:latin typeface="+mn-lt"/>
          <a:ea typeface="+mn-ea"/>
          <a:cs typeface="+mn-cs"/>
        </a:defRPr>
      </a:lvl8pPr>
      <a:lvl9pPr marL="3628354" algn="l" defTabSz="907089" rtl="0" eaLnBrk="1" latinLnBrk="0" hangingPunct="1">
        <a:defRPr sz="180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28865"/>
            <a:ext cx="9144000" cy="9525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8000" y="1333500"/>
            <a:ext cx="9144000" cy="3771636"/>
          </a:xfrm>
          <a:prstGeom prst="rect">
            <a:avLst/>
          </a:prstGeom>
        </p:spPr>
        <p:txBody>
          <a:bodyPr vert="horz" lIns="130622" tIns="65311" rIns="130622" bIns="6531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08000" y="5296964"/>
            <a:ext cx="2370667" cy="304271"/>
          </a:xfrm>
          <a:prstGeom prst="rect">
            <a:avLst/>
          </a:prstGeom>
        </p:spPr>
        <p:txBody>
          <a:bodyPr vert="horz" lIns="130622" tIns="65311" rIns="130622" bIns="65311" rtlCol="0" anchor="ctr"/>
          <a:lstStyle>
            <a:lvl1pPr algn="l">
              <a:defRPr sz="1181">
                <a:solidFill>
                  <a:schemeClr val="tx1">
                    <a:tint val="75000"/>
                  </a:schemeClr>
                </a:solidFill>
              </a:defRPr>
            </a:lvl1p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3"/>
          </p:nvPr>
        </p:nvSpPr>
        <p:spPr>
          <a:xfrm>
            <a:off x="3471334" y="5296964"/>
            <a:ext cx="3217333" cy="304271"/>
          </a:xfrm>
          <a:prstGeom prst="rect">
            <a:avLst/>
          </a:prstGeom>
        </p:spPr>
        <p:txBody>
          <a:bodyPr vert="horz" lIns="130622" tIns="65311" rIns="130622" bIns="65311" rtlCol="0" anchor="ctr"/>
          <a:lstStyle>
            <a:lvl1pPr algn="ctr">
              <a:defRPr sz="1181">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81333" y="5296964"/>
            <a:ext cx="2370667" cy="304271"/>
          </a:xfrm>
          <a:prstGeom prst="rect">
            <a:avLst/>
          </a:prstGeom>
        </p:spPr>
        <p:txBody>
          <a:bodyPr vert="horz" lIns="130622" tIns="65311" rIns="130622" bIns="65311" rtlCol="0" anchor="ctr"/>
          <a:lstStyle>
            <a:lvl1pPr algn="r">
              <a:defRPr sz="1181">
                <a:solidFill>
                  <a:schemeClr val="tx1">
                    <a:tint val="75000"/>
                  </a:schemeClr>
                </a:solidFill>
              </a:defRPr>
            </a:lvl1p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43729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07089" rtl="0" eaLnBrk="1" latinLnBrk="0" hangingPunct="1">
        <a:spcBef>
          <a:spcPct val="0"/>
        </a:spcBef>
        <a:buNone/>
        <a:defRPr sz="4376" kern="1200">
          <a:solidFill>
            <a:schemeClr val="tx1"/>
          </a:solidFill>
          <a:latin typeface="+mj-lt"/>
          <a:ea typeface="+mj-ea"/>
          <a:cs typeface="+mj-cs"/>
        </a:defRPr>
      </a:lvl1pPr>
    </p:titleStyle>
    <p:bodyStyle>
      <a:lvl1pPr marL="340159" indent="-340159" algn="l" defTabSz="907089" rtl="0" eaLnBrk="1" latinLnBrk="0" hangingPunct="1">
        <a:spcBef>
          <a:spcPct val="20000"/>
        </a:spcBef>
        <a:buFont typeface="Arial" panose="020B0604020202020204" pitchFamily="34" charset="0"/>
        <a:buChar char="•"/>
        <a:defRPr sz="3194" kern="1200">
          <a:solidFill>
            <a:schemeClr val="tx1"/>
          </a:solidFill>
          <a:latin typeface="+mj-lt"/>
          <a:ea typeface="+mn-ea"/>
          <a:cs typeface="+mn-cs"/>
        </a:defRPr>
      </a:lvl1pPr>
      <a:lvl2pPr marL="737009" indent="-283465" algn="l" defTabSz="907089" rtl="0" eaLnBrk="1" latinLnBrk="0" hangingPunct="1">
        <a:spcBef>
          <a:spcPct val="20000"/>
        </a:spcBef>
        <a:buFont typeface="Arial" panose="020B0604020202020204" pitchFamily="34" charset="0"/>
        <a:buChar char="–"/>
        <a:defRPr sz="2778" kern="1200">
          <a:solidFill>
            <a:schemeClr val="tx1"/>
          </a:solidFill>
          <a:latin typeface="+mj-lt"/>
          <a:ea typeface="+mn-ea"/>
          <a:cs typeface="+mn-cs"/>
        </a:defRPr>
      </a:lvl2pPr>
      <a:lvl3pPr marL="1133861" indent="-226772" algn="l" defTabSz="907089" rtl="0" eaLnBrk="1" latinLnBrk="0" hangingPunct="1">
        <a:spcBef>
          <a:spcPct val="20000"/>
        </a:spcBef>
        <a:buFont typeface="Arial" panose="020B0604020202020204" pitchFamily="34" charset="0"/>
        <a:buChar char="•"/>
        <a:defRPr sz="2361" kern="1200">
          <a:solidFill>
            <a:schemeClr val="tx1"/>
          </a:solidFill>
          <a:latin typeface="+mj-lt"/>
          <a:ea typeface="+mn-ea"/>
          <a:cs typeface="+mn-cs"/>
        </a:defRPr>
      </a:lvl3pPr>
      <a:lvl4pPr marL="1587405" indent="-226772" algn="l" defTabSz="907089" rtl="0" eaLnBrk="1" latinLnBrk="0" hangingPunct="1">
        <a:spcBef>
          <a:spcPct val="20000"/>
        </a:spcBef>
        <a:buFont typeface="Arial" panose="020B0604020202020204" pitchFamily="34" charset="0"/>
        <a:buChar char="–"/>
        <a:defRPr sz="2014" kern="1200">
          <a:solidFill>
            <a:schemeClr val="tx1"/>
          </a:solidFill>
          <a:latin typeface="+mj-lt"/>
          <a:ea typeface="+mn-ea"/>
          <a:cs typeface="+mn-cs"/>
        </a:defRPr>
      </a:lvl4pPr>
      <a:lvl5pPr marL="2040950" indent="-226772" algn="l" defTabSz="907089" rtl="0" eaLnBrk="1" latinLnBrk="0" hangingPunct="1">
        <a:spcBef>
          <a:spcPct val="20000"/>
        </a:spcBef>
        <a:buFont typeface="Arial" panose="020B0604020202020204" pitchFamily="34" charset="0"/>
        <a:buChar char="»"/>
        <a:defRPr sz="2014" kern="1200">
          <a:solidFill>
            <a:schemeClr val="tx1"/>
          </a:solidFill>
          <a:latin typeface="+mj-lt"/>
          <a:ea typeface="+mn-ea"/>
          <a:cs typeface="+mn-cs"/>
        </a:defRPr>
      </a:lvl5pPr>
      <a:lvl6pPr marL="2494493"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6pPr>
      <a:lvl7pPr marL="2948037"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7pPr>
      <a:lvl8pPr marL="3401582"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8pPr>
      <a:lvl9pPr marL="3855126"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9pPr>
    </p:bodyStyle>
    <p:otherStyle>
      <a:defPPr>
        <a:defRPr lang="en-US"/>
      </a:defPPr>
      <a:lvl1pPr marL="0" algn="l" defTabSz="907089" rtl="0" eaLnBrk="1" latinLnBrk="0" hangingPunct="1">
        <a:defRPr sz="1806" kern="1200">
          <a:solidFill>
            <a:schemeClr val="tx1"/>
          </a:solidFill>
          <a:latin typeface="+mn-lt"/>
          <a:ea typeface="+mn-ea"/>
          <a:cs typeface="+mn-cs"/>
        </a:defRPr>
      </a:lvl1pPr>
      <a:lvl2pPr marL="453544" algn="l" defTabSz="907089" rtl="0" eaLnBrk="1" latinLnBrk="0" hangingPunct="1">
        <a:defRPr sz="1806" kern="1200">
          <a:solidFill>
            <a:schemeClr val="tx1"/>
          </a:solidFill>
          <a:latin typeface="+mn-lt"/>
          <a:ea typeface="+mn-ea"/>
          <a:cs typeface="+mn-cs"/>
        </a:defRPr>
      </a:lvl2pPr>
      <a:lvl3pPr marL="907089" algn="l" defTabSz="907089" rtl="0" eaLnBrk="1" latinLnBrk="0" hangingPunct="1">
        <a:defRPr sz="1806" kern="1200">
          <a:solidFill>
            <a:schemeClr val="tx1"/>
          </a:solidFill>
          <a:latin typeface="+mn-lt"/>
          <a:ea typeface="+mn-ea"/>
          <a:cs typeface="+mn-cs"/>
        </a:defRPr>
      </a:lvl3pPr>
      <a:lvl4pPr marL="1360633" algn="l" defTabSz="907089" rtl="0" eaLnBrk="1" latinLnBrk="0" hangingPunct="1">
        <a:defRPr sz="1806" kern="1200">
          <a:solidFill>
            <a:schemeClr val="tx1"/>
          </a:solidFill>
          <a:latin typeface="+mn-lt"/>
          <a:ea typeface="+mn-ea"/>
          <a:cs typeface="+mn-cs"/>
        </a:defRPr>
      </a:lvl4pPr>
      <a:lvl5pPr marL="1814177" algn="l" defTabSz="907089" rtl="0" eaLnBrk="1" latinLnBrk="0" hangingPunct="1">
        <a:defRPr sz="1806" kern="1200">
          <a:solidFill>
            <a:schemeClr val="tx1"/>
          </a:solidFill>
          <a:latin typeface="+mn-lt"/>
          <a:ea typeface="+mn-ea"/>
          <a:cs typeface="+mn-cs"/>
        </a:defRPr>
      </a:lvl5pPr>
      <a:lvl6pPr marL="2267721" algn="l" defTabSz="907089" rtl="0" eaLnBrk="1" latinLnBrk="0" hangingPunct="1">
        <a:defRPr sz="1806" kern="1200">
          <a:solidFill>
            <a:schemeClr val="tx1"/>
          </a:solidFill>
          <a:latin typeface="+mn-lt"/>
          <a:ea typeface="+mn-ea"/>
          <a:cs typeface="+mn-cs"/>
        </a:defRPr>
      </a:lvl6pPr>
      <a:lvl7pPr marL="2721265" algn="l" defTabSz="907089" rtl="0" eaLnBrk="1" latinLnBrk="0" hangingPunct="1">
        <a:defRPr sz="1806" kern="1200">
          <a:solidFill>
            <a:schemeClr val="tx1"/>
          </a:solidFill>
          <a:latin typeface="+mn-lt"/>
          <a:ea typeface="+mn-ea"/>
          <a:cs typeface="+mn-cs"/>
        </a:defRPr>
      </a:lvl7pPr>
      <a:lvl8pPr marL="3174809" algn="l" defTabSz="907089" rtl="0" eaLnBrk="1" latinLnBrk="0" hangingPunct="1">
        <a:defRPr sz="1806" kern="1200">
          <a:solidFill>
            <a:schemeClr val="tx1"/>
          </a:solidFill>
          <a:latin typeface="+mn-lt"/>
          <a:ea typeface="+mn-ea"/>
          <a:cs typeface="+mn-cs"/>
        </a:defRPr>
      </a:lvl8pPr>
      <a:lvl9pPr marL="3628354" algn="l" defTabSz="907089" rtl="0" eaLnBrk="1" latinLnBrk="0" hangingPunct="1">
        <a:defRPr sz="180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28865"/>
            <a:ext cx="9144000" cy="9525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8000" y="1333500"/>
            <a:ext cx="9144000" cy="3771636"/>
          </a:xfrm>
          <a:prstGeom prst="rect">
            <a:avLst/>
          </a:prstGeom>
        </p:spPr>
        <p:txBody>
          <a:bodyPr vert="horz" lIns="130622" tIns="65311" rIns="130622" bIns="6531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08000" y="5296964"/>
            <a:ext cx="2370667" cy="304271"/>
          </a:xfrm>
          <a:prstGeom prst="rect">
            <a:avLst/>
          </a:prstGeom>
        </p:spPr>
        <p:txBody>
          <a:bodyPr vert="horz" lIns="130622" tIns="65311" rIns="130622" bIns="65311" rtlCol="0" anchor="ctr"/>
          <a:lstStyle>
            <a:lvl1pPr algn="l">
              <a:defRPr sz="1181">
                <a:solidFill>
                  <a:schemeClr val="tx1">
                    <a:tint val="75000"/>
                  </a:schemeClr>
                </a:solidFill>
              </a:defRPr>
            </a:lvl1p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3"/>
          </p:nvPr>
        </p:nvSpPr>
        <p:spPr>
          <a:xfrm>
            <a:off x="3471334" y="5296964"/>
            <a:ext cx="3217333" cy="304271"/>
          </a:xfrm>
          <a:prstGeom prst="rect">
            <a:avLst/>
          </a:prstGeom>
        </p:spPr>
        <p:txBody>
          <a:bodyPr vert="horz" lIns="130622" tIns="65311" rIns="130622" bIns="65311" rtlCol="0" anchor="ctr"/>
          <a:lstStyle>
            <a:lvl1pPr algn="ctr">
              <a:defRPr sz="1181">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81333" y="5296964"/>
            <a:ext cx="2370667" cy="304271"/>
          </a:xfrm>
          <a:prstGeom prst="rect">
            <a:avLst/>
          </a:prstGeom>
        </p:spPr>
        <p:txBody>
          <a:bodyPr vert="horz" lIns="130622" tIns="65311" rIns="130622" bIns="65311" rtlCol="0" anchor="ctr"/>
          <a:lstStyle>
            <a:lvl1pPr algn="r">
              <a:defRPr sz="1181">
                <a:solidFill>
                  <a:schemeClr val="tx1">
                    <a:tint val="75000"/>
                  </a:schemeClr>
                </a:solidFill>
              </a:defRPr>
            </a:lvl1p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2575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07089" rtl="0" eaLnBrk="1" latinLnBrk="0" hangingPunct="1">
        <a:spcBef>
          <a:spcPct val="0"/>
        </a:spcBef>
        <a:buNone/>
        <a:defRPr sz="4376" kern="1200">
          <a:solidFill>
            <a:schemeClr val="tx1"/>
          </a:solidFill>
          <a:latin typeface="+mj-lt"/>
          <a:ea typeface="+mj-ea"/>
          <a:cs typeface="+mj-cs"/>
        </a:defRPr>
      </a:lvl1pPr>
    </p:titleStyle>
    <p:bodyStyle>
      <a:lvl1pPr marL="340159" indent="-340159" algn="l" defTabSz="907089" rtl="0" eaLnBrk="1" latinLnBrk="0" hangingPunct="1">
        <a:spcBef>
          <a:spcPct val="20000"/>
        </a:spcBef>
        <a:buFont typeface="Arial" panose="020B0604020202020204" pitchFamily="34" charset="0"/>
        <a:buChar char="•"/>
        <a:defRPr sz="3194" kern="1200">
          <a:solidFill>
            <a:schemeClr val="tx1"/>
          </a:solidFill>
          <a:latin typeface="+mj-lt"/>
          <a:ea typeface="+mn-ea"/>
          <a:cs typeface="+mn-cs"/>
        </a:defRPr>
      </a:lvl1pPr>
      <a:lvl2pPr marL="737009" indent="-283465" algn="l" defTabSz="907089" rtl="0" eaLnBrk="1" latinLnBrk="0" hangingPunct="1">
        <a:spcBef>
          <a:spcPct val="20000"/>
        </a:spcBef>
        <a:buFont typeface="Arial" panose="020B0604020202020204" pitchFamily="34" charset="0"/>
        <a:buChar char="–"/>
        <a:defRPr sz="2778" kern="1200">
          <a:solidFill>
            <a:schemeClr val="tx1"/>
          </a:solidFill>
          <a:latin typeface="+mj-lt"/>
          <a:ea typeface="+mn-ea"/>
          <a:cs typeface="+mn-cs"/>
        </a:defRPr>
      </a:lvl2pPr>
      <a:lvl3pPr marL="1133861" indent="-226772" algn="l" defTabSz="907089" rtl="0" eaLnBrk="1" latinLnBrk="0" hangingPunct="1">
        <a:spcBef>
          <a:spcPct val="20000"/>
        </a:spcBef>
        <a:buFont typeface="Arial" panose="020B0604020202020204" pitchFamily="34" charset="0"/>
        <a:buChar char="•"/>
        <a:defRPr sz="2361" kern="1200">
          <a:solidFill>
            <a:schemeClr val="tx1"/>
          </a:solidFill>
          <a:latin typeface="+mj-lt"/>
          <a:ea typeface="+mn-ea"/>
          <a:cs typeface="+mn-cs"/>
        </a:defRPr>
      </a:lvl3pPr>
      <a:lvl4pPr marL="1587405" indent="-226772" algn="l" defTabSz="907089" rtl="0" eaLnBrk="1" latinLnBrk="0" hangingPunct="1">
        <a:spcBef>
          <a:spcPct val="20000"/>
        </a:spcBef>
        <a:buFont typeface="Arial" panose="020B0604020202020204" pitchFamily="34" charset="0"/>
        <a:buChar char="–"/>
        <a:defRPr sz="2014" kern="1200">
          <a:solidFill>
            <a:schemeClr val="tx1"/>
          </a:solidFill>
          <a:latin typeface="+mj-lt"/>
          <a:ea typeface="+mn-ea"/>
          <a:cs typeface="+mn-cs"/>
        </a:defRPr>
      </a:lvl4pPr>
      <a:lvl5pPr marL="2040950" indent="-226772" algn="l" defTabSz="907089" rtl="0" eaLnBrk="1" latinLnBrk="0" hangingPunct="1">
        <a:spcBef>
          <a:spcPct val="20000"/>
        </a:spcBef>
        <a:buFont typeface="Arial" panose="020B0604020202020204" pitchFamily="34" charset="0"/>
        <a:buChar char="»"/>
        <a:defRPr sz="2014" kern="1200">
          <a:solidFill>
            <a:schemeClr val="tx1"/>
          </a:solidFill>
          <a:latin typeface="+mj-lt"/>
          <a:ea typeface="+mn-ea"/>
          <a:cs typeface="+mn-cs"/>
        </a:defRPr>
      </a:lvl5pPr>
      <a:lvl6pPr marL="2494493"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6pPr>
      <a:lvl7pPr marL="2948037"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7pPr>
      <a:lvl8pPr marL="3401582"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8pPr>
      <a:lvl9pPr marL="3855126"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9pPr>
    </p:bodyStyle>
    <p:otherStyle>
      <a:defPPr>
        <a:defRPr lang="en-US"/>
      </a:defPPr>
      <a:lvl1pPr marL="0" algn="l" defTabSz="907089" rtl="0" eaLnBrk="1" latinLnBrk="0" hangingPunct="1">
        <a:defRPr sz="1806" kern="1200">
          <a:solidFill>
            <a:schemeClr val="tx1"/>
          </a:solidFill>
          <a:latin typeface="+mn-lt"/>
          <a:ea typeface="+mn-ea"/>
          <a:cs typeface="+mn-cs"/>
        </a:defRPr>
      </a:lvl1pPr>
      <a:lvl2pPr marL="453544" algn="l" defTabSz="907089" rtl="0" eaLnBrk="1" latinLnBrk="0" hangingPunct="1">
        <a:defRPr sz="1806" kern="1200">
          <a:solidFill>
            <a:schemeClr val="tx1"/>
          </a:solidFill>
          <a:latin typeface="+mn-lt"/>
          <a:ea typeface="+mn-ea"/>
          <a:cs typeface="+mn-cs"/>
        </a:defRPr>
      </a:lvl2pPr>
      <a:lvl3pPr marL="907089" algn="l" defTabSz="907089" rtl="0" eaLnBrk="1" latinLnBrk="0" hangingPunct="1">
        <a:defRPr sz="1806" kern="1200">
          <a:solidFill>
            <a:schemeClr val="tx1"/>
          </a:solidFill>
          <a:latin typeface="+mn-lt"/>
          <a:ea typeface="+mn-ea"/>
          <a:cs typeface="+mn-cs"/>
        </a:defRPr>
      </a:lvl3pPr>
      <a:lvl4pPr marL="1360633" algn="l" defTabSz="907089" rtl="0" eaLnBrk="1" latinLnBrk="0" hangingPunct="1">
        <a:defRPr sz="1806" kern="1200">
          <a:solidFill>
            <a:schemeClr val="tx1"/>
          </a:solidFill>
          <a:latin typeface="+mn-lt"/>
          <a:ea typeface="+mn-ea"/>
          <a:cs typeface="+mn-cs"/>
        </a:defRPr>
      </a:lvl4pPr>
      <a:lvl5pPr marL="1814177" algn="l" defTabSz="907089" rtl="0" eaLnBrk="1" latinLnBrk="0" hangingPunct="1">
        <a:defRPr sz="1806" kern="1200">
          <a:solidFill>
            <a:schemeClr val="tx1"/>
          </a:solidFill>
          <a:latin typeface="+mn-lt"/>
          <a:ea typeface="+mn-ea"/>
          <a:cs typeface="+mn-cs"/>
        </a:defRPr>
      </a:lvl5pPr>
      <a:lvl6pPr marL="2267721" algn="l" defTabSz="907089" rtl="0" eaLnBrk="1" latinLnBrk="0" hangingPunct="1">
        <a:defRPr sz="1806" kern="1200">
          <a:solidFill>
            <a:schemeClr val="tx1"/>
          </a:solidFill>
          <a:latin typeface="+mn-lt"/>
          <a:ea typeface="+mn-ea"/>
          <a:cs typeface="+mn-cs"/>
        </a:defRPr>
      </a:lvl6pPr>
      <a:lvl7pPr marL="2721265" algn="l" defTabSz="907089" rtl="0" eaLnBrk="1" latinLnBrk="0" hangingPunct="1">
        <a:defRPr sz="1806" kern="1200">
          <a:solidFill>
            <a:schemeClr val="tx1"/>
          </a:solidFill>
          <a:latin typeface="+mn-lt"/>
          <a:ea typeface="+mn-ea"/>
          <a:cs typeface="+mn-cs"/>
        </a:defRPr>
      </a:lvl7pPr>
      <a:lvl8pPr marL="3174809" algn="l" defTabSz="907089" rtl="0" eaLnBrk="1" latinLnBrk="0" hangingPunct="1">
        <a:defRPr sz="1806" kern="1200">
          <a:solidFill>
            <a:schemeClr val="tx1"/>
          </a:solidFill>
          <a:latin typeface="+mn-lt"/>
          <a:ea typeface="+mn-ea"/>
          <a:cs typeface="+mn-cs"/>
        </a:defRPr>
      </a:lvl8pPr>
      <a:lvl9pPr marL="3628354" algn="l" defTabSz="907089" rtl="0" eaLnBrk="1" latinLnBrk="0" hangingPunct="1">
        <a:defRPr sz="180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8000" y="228865"/>
            <a:ext cx="9144000" cy="952500"/>
          </a:xfrm>
          <a:prstGeom prst="rect">
            <a:avLst/>
          </a:prstGeom>
        </p:spPr>
        <p:txBody>
          <a:bodyPr vert="horz" lIns="130622" tIns="65311" rIns="130622" bIns="653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8000" y="1333500"/>
            <a:ext cx="9144000" cy="3771636"/>
          </a:xfrm>
          <a:prstGeom prst="rect">
            <a:avLst/>
          </a:prstGeom>
        </p:spPr>
        <p:txBody>
          <a:bodyPr vert="horz" lIns="130622" tIns="65311" rIns="130622" bIns="6531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08000" y="5296964"/>
            <a:ext cx="2370667" cy="304271"/>
          </a:xfrm>
          <a:prstGeom prst="rect">
            <a:avLst/>
          </a:prstGeom>
        </p:spPr>
        <p:txBody>
          <a:bodyPr vert="horz" lIns="130622" tIns="65311" rIns="130622" bIns="65311" rtlCol="0" anchor="ctr"/>
          <a:lstStyle>
            <a:lvl1pPr algn="l">
              <a:defRPr sz="1181">
                <a:solidFill>
                  <a:schemeClr val="tx1">
                    <a:tint val="75000"/>
                  </a:schemeClr>
                </a:solidFill>
              </a:defRPr>
            </a:lvl1pPr>
          </a:lstStyle>
          <a:p>
            <a:fld id="{1B8A0708-8ED9-4B14-A8B7-C10909029FC4}" type="datetimeFigureOut">
              <a:rPr lang="en-US" smtClean="0">
                <a:solidFill>
                  <a:prstClr val="black">
                    <a:tint val="75000"/>
                  </a:prstClr>
                </a:solidFill>
              </a:rPr>
              <a:pPr/>
              <a:t>11/12/2017</a:t>
            </a:fld>
            <a:endParaRPr lang="en-US">
              <a:solidFill>
                <a:prstClr val="black">
                  <a:tint val="75000"/>
                </a:prstClr>
              </a:solidFill>
            </a:endParaRPr>
          </a:p>
        </p:txBody>
      </p:sp>
      <p:sp>
        <p:nvSpPr>
          <p:cNvPr id="5" name="Footer Placeholder 4"/>
          <p:cNvSpPr>
            <a:spLocks noGrp="1"/>
          </p:cNvSpPr>
          <p:nvPr>
            <p:ph type="ftr" sz="quarter" idx="3"/>
          </p:nvPr>
        </p:nvSpPr>
        <p:spPr>
          <a:xfrm>
            <a:off x="3471334" y="5296964"/>
            <a:ext cx="3217333" cy="304271"/>
          </a:xfrm>
          <a:prstGeom prst="rect">
            <a:avLst/>
          </a:prstGeom>
        </p:spPr>
        <p:txBody>
          <a:bodyPr vert="horz" lIns="130622" tIns="65311" rIns="130622" bIns="65311" rtlCol="0" anchor="ctr"/>
          <a:lstStyle>
            <a:lvl1pPr algn="ctr">
              <a:defRPr sz="1181">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7281333" y="5296964"/>
            <a:ext cx="2370667" cy="304271"/>
          </a:xfrm>
          <a:prstGeom prst="rect">
            <a:avLst/>
          </a:prstGeom>
        </p:spPr>
        <p:txBody>
          <a:bodyPr vert="horz" lIns="130622" tIns="65311" rIns="130622" bIns="65311" rtlCol="0" anchor="ctr"/>
          <a:lstStyle>
            <a:lvl1pPr algn="r">
              <a:defRPr sz="1181">
                <a:solidFill>
                  <a:schemeClr val="tx1">
                    <a:tint val="75000"/>
                  </a:schemeClr>
                </a:solidFill>
              </a:defRPr>
            </a:lvl1pPr>
          </a:lstStyle>
          <a:p>
            <a:fld id="{B69007E7-9464-461C-97D5-D39987FB237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660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07089" rtl="0" eaLnBrk="1" latinLnBrk="0" hangingPunct="1">
        <a:spcBef>
          <a:spcPct val="0"/>
        </a:spcBef>
        <a:buNone/>
        <a:defRPr sz="4376" kern="1200">
          <a:solidFill>
            <a:schemeClr val="tx1"/>
          </a:solidFill>
          <a:latin typeface="+mj-lt"/>
          <a:ea typeface="+mj-ea"/>
          <a:cs typeface="+mj-cs"/>
        </a:defRPr>
      </a:lvl1pPr>
    </p:titleStyle>
    <p:bodyStyle>
      <a:lvl1pPr marL="340159" indent="-340159" algn="l" defTabSz="907089" rtl="0" eaLnBrk="1" latinLnBrk="0" hangingPunct="1">
        <a:spcBef>
          <a:spcPct val="20000"/>
        </a:spcBef>
        <a:buFont typeface="Arial" panose="020B0604020202020204" pitchFamily="34" charset="0"/>
        <a:buChar char="•"/>
        <a:defRPr sz="3194" kern="1200">
          <a:solidFill>
            <a:schemeClr val="tx1"/>
          </a:solidFill>
          <a:latin typeface="+mj-lt"/>
          <a:ea typeface="+mn-ea"/>
          <a:cs typeface="+mn-cs"/>
        </a:defRPr>
      </a:lvl1pPr>
      <a:lvl2pPr marL="737009" indent="-283465" algn="l" defTabSz="907089" rtl="0" eaLnBrk="1" latinLnBrk="0" hangingPunct="1">
        <a:spcBef>
          <a:spcPct val="20000"/>
        </a:spcBef>
        <a:buFont typeface="Arial" panose="020B0604020202020204" pitchFamily="34" charset="0"/>
        <a:buChar char="–"/>
        <a:defRPr sz="2778" kern="1200">
          <a:solidFill>
            <a:schemeClr val="tx1"/>
          </a:solidFill>
          <a:latin typeface="+mj-lt"/>
          <a:ea typeface="+mn-ea"/>
          <a:cs typeface="+mn-cs"/>
        </a:defRPr>
      </a:lvl2pPr>
      <a:lvl3pPr marL="1133861" indent="-226772" algn="l" defTabSz="907089" rtl="0" eaLnBrk="1" latinLnBrk="0" hangingPunct="1">
        <a:spcBef>
          <a:spcPct val="20000"/>
        </a:spcBef>
        <a:buFont typeface="Arial" panose="020B0604020202020204" pitchFamily="34" charset="0"/>
        <a:buChar char="•"/>
        <a:defRPr sz="2361" kern="1200">
          <a:solidFill>
            <a:schemeClr val="tx1"/>
          </a:solidFill>
          <a:latin typeface="+mj-lt"/>
          <a:ea typeface="+mn-ea"/>
          <a:cs typeface="+mn-cs"/>
        </a:defRPr>
      </a:lvl3pPr>
      <a:lvl4pPr marL="1587405" indent="-226772" algn="l" defTabSz="907089" rtl="0" eaLnBrk="1" latinLnBrk="0" hangingPunct="1">
        <a:spcBef>
          <a:spcPct val="20000"/>
        </a:spcBef>
        <a:buFont typeface="Arial" panose="020B0604020202020204" pitchFamily="34" charset="0"/>
        <a:buChar char="–"/>
        <a:defRPr sz="2014" kern="1200">
          <a:solidFill>
            <a:schemeClr val="tx1"/>
          </a:solidFill>
          <a:latin typeface="+mj-lt"/>
          <a:ea typeface="+mn-ea"/>
          <a:cs typeface="+mn-cs"/>
        </a:defRPr>
      </a:lvl4pPr>
      <a:lvl5pPr marL="2040950" indent="-226772" algn="l" defTabSz="907089" rtl="0" eaLnBrk="1" latinLnBrk="0" hangingPunct="1">
        <a:spcBef>
          <a:spcPct val="20000"/>
        </a:spcBef>
        <a:buFont typeface="Arial" panose="020B0604020202020204" pitchFamily="34" charset="0"/>
        <a:buChar char="»"/>
        <a:defRPr sz="2014" kern="1200">
          <a:solidFill>
            <a:schemeClr val="tx1"/>
          </a:solidFill>
          <a:latin typeface="+mj-lt"/>
          <a:ea typeface="+mn-ea"/>
          <a:cs typeface="+mn-cs"/>
        </a:defRPr>
      </a:lvl5pPr>
      <a:lvl6pPr marL="2494493"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6pPr>
      <a:lvl7pPr marL="2948037"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7pPr>
      <a:lvl8pPr marL="3401582"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8pPr>
      <a:lvl9pPr marL="3855126" indent="-226772" algn="l" defTabSz="907089"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9pPr>
    </p:bodyStyle>
    <p:otherStyle>
      <a:defPPr>
        <a:defRPr lang="en-US"/>
      </a:defPPr>
      <a:lvl1pPr marL="0" algn="l" defTabSz="907089" rtl="0" eaLnBrk="1" latinLnBrk="0" hangingPunct="1">
        <a:defRPr sz="1806" kern="1200">
          <a:solidFill>
            <a:schemeClr val="tx1"/>
          </a:solidFill>
          <a:latin typeface="+mn-lt"/>
          <a:ea typeface="+mn-ea"/>
          <a:cs typeface="+mn-cs"/>
        </a:defRPr>
      </a:lvl1pPr>
      <a:lvl2pPr marL="453544" algn="l" defTabSz="907089" rtl="0" eaLnBrk="1" latinLnBrk="0" hangingPunct="1">
        <a:defRPr sz="1806" kern="1200">
          <a:solidFill>
            <a:schemeClr val="tx1"/>
          </a:solidFill>
          <a:latin typeface="+mn-lt"/>
          <a:ea typeface="+mn-ea"/>
          <a:cs typeface="+mn-cs"/>
        </a:defRPr>
      </a:lvl2pPr>
      <a:lvl3pPr marL="907089" algn="l" defTabSz="907089" rtl="0" eaLnBrk="1" latinLnBrk="0" hangingPunct="1">
        <a:defRPr sz="1806" kern="1200">
          <a:solidFill>
            <a:schemeClr val="tx1"/>
          </a:solidFill>
          <a:latin typeface="+mn-lt"/>
          <a:ea typeface="+mn-ea"/>
          <a:cs typeface="+mn-cs"/>
        </a:defRPr>
      </a:lvl3pPr>
      <a:lvl4pPr marL="1360633" algn="l" defTabSz="907089" rtl="0" eaLnBrk="1" latinLnBrk="0" hangingPunct="1">
        <a:defRPr sz="1806" kern="1200">
          <a:solidFill>
            <a:schemeClr val="tx1"/>
          </a:solidFill>
          <a:latin typeface="+mn-lt"/>
          <a:ea typeface="+mn-ea"/>
          <a:cs typeface="+mn-cs"/>
        </a:defRPr>
      </a:lvl4pPr>
      <a:lvl5pPr marL="1814177" algn="l" defTabSz="907089" rtl="0" eaLnBrk="1" latinLnBrk="0" hangingPunct="1">
        <a:defRPr sz="1806" kern="1200">
          <a:solidFill>
            <a:schemeClr val="tx1"/>
          </a:solidFill>
          <a:latin typeface="+mn-lt"/>
          <a:ea typeface="+mn-ea"/>
          <a:cs typeface="+mn-cs"/>
        </a:defRPr>
      </a:lvl5pPr>
      <a:lvl6pPr marL="2267721" algn="l" defTabSz="907089" rtl="0" eaLnBrk="1" latinLnBrk="0" hangingPunct="1">
        <a:defRPr sz="1806" kern="1200">
          <a:solidFill>
            <a:schemeClr val="tx1"/>
          </a:solidFill>
          <a:latin typeface="+mn-lt"/>
          <a:ea typeface="+mn-ea"/>
          <a:cs typeface="+mn-cs"/>
        </a:defRPr>
      </a:lvl6pPr>
      <a:lvl7pPr marL="2721265" algn="l" defTabSz="907089" rtl="0" eaLnBrk="1" latinLnBrk="0" hangingPunct="1">
        <a:defRPr sz="1806" kern="1200">
          <a:solidFill>
            <a:schemeClr val="tx1"/>
          </a:solidFill>
          <a:latin typeface="+mn-lt"/>
          <a:ea typeface="+mn-ea"/>
          <a:cs typeface="+mn-cs"/>
        </a:defRPr>
      </a:lvl7pPr>
      <a:lvl8pPr marL="3174809" algn="l" defTabSz="907089" rtl="0" eaLnBrk="1" latinLnBrk="0" hangingPunct="1">
        <a:defRPr sz="1806" kern="1200">
          <a:solidFill>
            <a:schemeClr val="tx1"/>
          </a:solidFill>
          <a:latin typeface="+mn-lt"/>
          <a:ea typeface="+mn-ea"/>
          <a:cs typeface="+mn-cs"/>
        </a:defRPr>
      </a:lvl8pPr>
      <a:lvl9pPr marL="3628354" algn="l" defTabSz="907089" rtl="0" eaLnBrk="1" latinLnBrk="0" hangingPunct="1">
        <a:defRPr sz="180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7449" y="228865"/>
            <a:ext cx="9863221" cy="952500"/>
          </a:xfrm>
          <a:prstGeom prst="rect">
            <a:avLst/>
          </a:prstGeom>
        </p:spPr>
        <p:txBody>
          <a:bodyPr vert="horz" lIns="130622" tIns="65311" rIns="130622" bIns="6531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08000" y="1333500"/>
            <a:ext cx="9144000" cy="3771636"/>
          </a:xfrm>
          <a:prstGeom prst="rect">
            <a:avLst/>
          </a:prstGeom>
        </p:spPr>
        <p:txBody>
          <a:bodyPr vert="horz" lIns="130622" tIns="65311" rIns="130622" bIns="6531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508001" y="5296965"/>
            <a:ext cx="2370667" cy="304271"/>
          </a:xfrm>
          <a:prstGeom prst="rect">
            <a:avLst/>
          </a:prstGeom>
        </p:spPr>
        <p:txBody>
          <a:bodyPr vert="horz" lIns="130622" tIns="65311" rIns="130622" bIns="65311" rtlCol="0" anchor="ctr"/>
          <a:lstStyle>
            <a:lvl1pPr algn="l">
              <a:defRPr sz="1181">
                <a:solidFill>
                  <a:schemeClr val="tx1">
                    <a:tint val="75000"/>
                  </a:schemeClr>
                </a:solidFill>
              </a:defRPr>
            </a:lvl1pPr>
          </a:lstStyle>
          <a:p>
            <a:pPr defTabSz="848941"/>
            <a:fld id="{DD2123D1-C8B1-4392-A330-10C0B2443ED3}" type="datetimeFigureOut">
              <a:rPr lang="en-US" smtClean="0">
                <a:solidFill>
                  <a:prstClr val="black">
                    <a:tint val="75000"/>
                  </a:prstClr>
                </a:solidFill>
              </a:rPr>
              <a:pPr defTabSz="848941"/>
              <a:t>11/12/2017</a:t>
            </a:fld>
            <a:endParaRPr lang="en-US">
              <a:solidFill>
                <a:prstClr val="black">
                  <a:tint val="75000"/>
                </a:prstClr>
              </a:solidFill>
            </a:endParaRPr>
          </a:p>
        </p:txBody>
      </p:sp>
      <p:sp>
        <p:nvSpPr>
          <p:cNvPr id="5" name="Footer Placeholder 4"/>
          <p:cNvSpPr>
            <a:spLocks noGrp="1"/>
          </p:cNvSpPr>
          <p:nvPr>
            <p:ph type="ftr" sz="quarter" idx="3"/>
          </p:nvPr>
        </p:nvSpPr>
        <p:spPr>
          <a:xfrm>
            <a:off x="3471334" y="5296965"/>
            <a:ext cx="3217333" cy="304271"/>
          </a:xfrm>
          <a:prstGeom prst="rect">
            <a:avLst/>
          </a:prstGeom>
        </p:spPr>
        <p:txBody>
          <a:bodyPr vert="horz" lIns="130622" tIns="65311" rIns="130622" bIns="65311" rtlCol="0" anchor="ctr"/>
          <a:lstStyle>
            <a:lvl1pPr algn="ctr">
              <a:defRPr sz="1181">
                <a:solidFill>
                  <a:schemeClr val="tx1">
                    <a:tint val="75000"/>
                  </a:schemeClr>
                </a:solidFill>
              </a:defRPr>
            </a:lvl1pPr>
          </a:lstStyle>
          <a:p>
            <a:pPr defTabSz="848941"/>
            <a:endParaRPr lang="en-US">
              <a:solidFill>
                <a:prstClr val="black">
                  <a:tint val="75000"/>
                </a:prstClr>
              </a:solidFill>
            </a:endParaRPr>
          </a:p>
        </p:txBody>
      </p:sp>
      <p:sp>
        <p:nvSpPr>
          <p:cNvPr id="6" name="Slide Number Placeholder 5"/>
          <p:cNvSpPr>
            <a:spLocks noGrp="1"/>
          </p:cNvSpPr>
          <p:nvPr>
            <p:ph type="sldNum" sz="quarter" idx="4"/>
          </p:nvPr>
        </p:nvSpPr>
        <p:spPr>
          <a:xfrm>
            <a:off x="7281333" y="5296965"/>
            <a:ext cx="2370667" cy="304271"/>
          </a:xfrm>
          <a:prstGeom prst="rect">
            <a:avLst/>
          </a:prstGeom>
        </p:spPr>
        <p:txBody>
          <a:bodyPr vert="horz" lIns="130622" tIns="65311" rIns="130622" bIns="65311" rtlCol="0" anchor="ctr"/>
          <a:lstStyle>
            <a:lvl1pPr algn="r">
              <a:defRPr sz="1181">
                <a:solidFill>
                  <a:schemeClr val="tx1">
                    <a:tint val="75000"/>
                  </a:schemeClr>
                </a:solidFill>
              </a:defRPr>
            </a:lvl1pPr>
          </a:lstStyle>
          <a:p>
            <a:pPr defTabSz="848941"/>
            <a:fld id="{FB88AAC5-117F-41D8-ACB4-261E27A26C6C}" type="slidenum">
              <a:rPr lang="en-US" smtClean="0">
                <a:solidFill>
                  <a:prstClr val="black">
                    <a:tint val="75000"/>
                  </a:prstClr>
                </a:solidFill>
              </a:rPr>
              <a:pPr defTabSz="848941"/>
              <a:t>‹#›</a:t>
            </a:fld>
            <a:endParaRPr lang="en-US">
              <a:solidFill>
                <a:prstClr val="black">
                  <a:tint val="75000"/>
                </a:prstClr>
              </a:solidFill>
            </a:endParaRPr>
          </a:p>
        </p:txBody>
      </p:sp>
    </p:spTree>
    <p:extLst>
      <p:ext uri="{BB962C8B-B14F-4D97-AF65-F5344CB8AC3E}">
        <p14:creationId xmlns:p14="http://schemas.microsoft.com/office/powerpoint/2010/main" val="112063956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iming>
    <p:tnLst>
      <p:par>
        <p:cTn id="1" dur="indefinite" restart="never" nodeType="tmRoot"/>
      </p:par>
    </p:tnLst>
  </p:timing>
  <p:txStyles>
    <p:titleStyle>
      <a:lvl1pPr algn="ctr" defTabSz="907053" rtl="0" eaLnBrk="1" latinLnBrk="0" hangingPunct="1">
        <a:spcBef>
          <a:spcPct val="0"/>
        </a:spcBef>
        <a:buNone/>
        <a:defRPr sz="3959" b="1" kern="1200">
          <a:solidFill>
            <a:schemeClr val="tx2">
              <a:lumMod val="75000"/>
            </a:schemeClr>
          </a:solidFill>
          <a:latin typeface="+mj-lt"/>
          <a:ea typeface="+mj-ea"/>
          <a:cs typeface="+mj-cs"/>
        </a:defRPr>
      </a:lvl1pPr>
    </p:titleStyle>
    <p:bodyStyle>
      <a:lvl1pPr marL="340146" indent="-340146" algn="l" defTabSz="907053" rtl="0" eaLnBrk="1" latinLnBrk="0" hangingPunct="1">
        <a:spcBef>
          <a:spcPct val="20000"/>
        </a:spcBef>
        <a:buClr>
          <a:srgbClr val="C00000"/>
        </a:buClr>
        <a:buFont typeface="Arial" panose="020B0604020202020204" pitchFamily="34" charset="0"/>
        <a:buChar char="•"/>
        <a:defRPr sz="3194" kern="1200">
          <a:solidFill>
            <a:schemeClr val="tx1"/>
          </a:solidFill>
          <a:latin typeface="+mn-lt"/>
          <a:ea typeface="+mn-ea"/>
          <a:cs typeface="+mn-cs"/>
        </a:defRPr>
      </a:lvl1pPr>
      <a:lvl2pPr marL="736980" indent="-283454" algn="l" defTabSz="907053" rtl="0" eaLnBrk="1" latinLnBrk="0" hangingPunct="1">
        <a:spcBef>
          <a:spcPct val="20000"/>
        </a:spcBef>
        <a:buClr>
          <a:srgbClr val="C00000"/>
        </a:buClr>
        <a:buFont typeface="Arial" panose="020B0604020202020204" pitchFamily="34" charset="0"/>
        <a:buChar char="–"/>
        <a:defRPr sz="2778" kern="1200">
          <a:solidFill>
            <a:schemeClr val="tx1"/>
          </a:solidFill>
          <a:latin typeface="+mn-lt"/>
          <a:ea typeface="+mn-ea"/>
          <a:cs typeface="+mn-cs"/>
        </a:defRPr>
      </a:lvl2pPr>
      <a:lvl3pPr marL="1133815" indent="-226763" algn="l" defTabSz="907053" rtl="0" eaLnBrk="1" latinLnBrk="0" hangingPunct="1">
        <a:spcBef>
          <a:spcPct val="20000"/>
        </a:spcBef>
        <a:buClr>
          <a:srgbClr val="C00000"/>
        </a:buClr>
        <a:buFont typeface="Arial" panose="020B0604020202020204" pitchFamily="34" charset="0"/>
        <a:buChar char="•"/>
        <a:defRPr sz="2361" kern="1200">
          <a:solidFill>
            <a:schemeClr val="tx1"/>
          </a:solidFill>
          <a:latin typeface="+mn-lt"/>
          <a:ea typeface="+mn-ea"/>
          <a:cs typeface="+mn-cs"/>
        </a:defRPr>
      </a:lvl3pPr>
      <a:lvl4pPr marL="1587342" indent="-226763" algn="l" defTabSz="907053" rtl="0" eaLnBrk="1" latinLnBrk="0" hangingPunct="1">
        <a:spcBef>
          <a:spcPct val="20000"/>
        </a:spcBef>
        <a:buClr>
          <a:srgbClr val="C00000"/>
        </a:buClr>
        <a:buFont typeface="Arial" panose="020B0604020202020204" pitchFamily="34" charset="0"/>
        <a:buChar char="–"/>
        <a:defRPr sz="2014" kern="1200">
          <a:solidFill>
            <a:schemeClr val="tx1"/>
          </a:solidFill>
          <a:latin typeface="+mn-lt"/>
          <a:ea typeface="+mn-ea"/>
          <a:cs typeface="+mn-cs"/>
        </a:defRPr>
      </a:lvl4pPr>
      <a:lvl5pPr marL="2040868" indent="-226763" algn="l" defTabSz="907053" rtl="0" eaLnBrk="1" latinLnBrk="0" hangingPunct="1">
        <a:spcBef>
          <a:spcPct val="20000"/>
        </a:spcBef>
        <a:buClr>
          <a:srgbClr val="C00000"/>
        </a:buClr>
        <a:buFont typeface="Arial" panose="020B0604020202020204" pitchFamily="34" charset="0"/>
        <a:buChar char="»"/>
        <a:defRPr sz="2014" kern="1200">
          <a:solidFill>
            <a:schemeClr val="tx1"/>
          </a:solidFill>
          <a:latin typeface="+mn-lt"/>
          <a:ea typeface="+mn-ea"/>
          <a:cs typeface="+mn-cs"/>
        </a:defRPr>
      </a:lvl5pPr>
      <a:lvl6pPr marL="2494394" indent="-226763" algn="l" defTabSz="907053"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6pPr>
      <a:lvl7pPr marL="2947919" indent="-226763" algn="l" defTabSz="907053"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7pPr>
      <a:lvl8pPr marL="3401446" indent="-226763" algn="l" defTabSz="907053"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8pPr>
      <a:lvl9pPr marL="3854972" indent="-226763" algn="l" defTabSz="907053" rtl="0" eaLnBrk="1" latinLnBrk="0" hangingPunct="1">
        <a:spcBef>
          <a:spcPct val="20000"/>
        </a:spcBef>
        <a:buFont typeface="Arial" panose="020B0604020202020204" pitchFamily="34" charset="0"/>
        <a:buChar char="•"/>
        <a:defRPr sz="2014" kern="1200">
          <a:solidFill>
            <a:schemeClr val="tx1"/>
          </a:solidFill>
          <a:latin typeface="+mn-lt"/>
          <a:ea typeface="+mn-ea"/>
          <a:cs typeface="+mn-cs"/>
        </a:defRPr>
      </a:lvl9pPr>
    </p:bodyStyle>
    <p:otherStyle>
      <a:defPPr>
        <a:defRPr lang="en-US"/>
      </a:defPPr>
      <a:lvl1pPr marL="0" algn="l" defTabSz="907053" rtl="0" eaLnBrk="1" latinLnBrk="0" hangingPunct="1">
        <a:defRPr sz="1806" kern="1200">
          <a:solidFill>
            <a:schemeClr val="tx1"/>
          </a:solidFill>
          <a:latin typeface="+mn-lt"/>
          <a:ea typeface="+mn-ea"/>
          <a:cs typeface="+mn-cs"/>
        </a:defRPr>
      </a:lvl1pPr>
      <a:lvl2pPr marL="453526" algn="l" defTabSz="907053" rtl="0" eaLnBrk="1" latinLnBrk="0" hangingPunct="1">
        <a:defRPr sz="1806" kern="1200">
          <a:solidFill>
            <a:schemeClr val="tx1"/>
          </a:solidFill>
          <a:latin typeface="+mn-lt"/>
          <a:ea typeface="+mn-ea"/>
          <a:cs typeface="+mn-cs"/>
        </a:defRPr>
      </a:lvl2pPr>
      <a:lvl3pPr marL="907053" algn="l" defTabSz="907053" rtl="0" eaLnBrk="1" latinLnBrk="0" hangingPunct="1">
        <a:defRPr sz="1806" kern="1200">
          <a:solidFill>
            <a:schemeClr val="tx1"/>
          </a:solidFill>
          <a:latin typeface="+mn-lt"/>
          <a:ea typeface="+mn-ea"/>
          <a:cs typeface="+mn-cs"/>
        </a:defRPr>
      </a:lvl3pPr>
      <a:lvl4pPr marL="1360579" algn="l" defTabSz="907053" rtl="0" eaLnBrk="1" latinLnBrk="0" hangingPunct="1">
        <a:defRPr sz="1806" kern="1200">
          <a:solidFill>
            <a:schemeClr val="tx1"/>
          </a:solidFill>
          <a:latin typeface="+mn-lt"/>
          <a:ea typeface="+mn-ea"/>
          <a:cs typeface="+mn-cs"/>
        </a:defRPr>
      </a:lvl4pPr>
      <a:lvl5pPr marL="1814104" algn="l" defTabSz="907053" rtl="0" eaLnBrk="1" latinLnBrk="0" hangingPunct="1">
        <a:defRPr sz="1806" kern="1200">
          <a:solidFill>
            <a:schemeClr val="tx1"/>
          </a:solidFill>
          <a:latin typeface="+mn-lt"/>
          <a:ea typeface="+mn-ea"/>
          <a:cs typeface="+mn-cs"/>
        </a:defRPr>
      </a:lvl5pPr>
      <a:lvl6pPr marL="2267630" algn="l" defTabSz="907053" rtl="0" eaLnBrk="1" latinLnBrk="0" hangingPunct="1">
        <a:defRPr sz="1806" kern="1200">
          <a:solidFill>
            <a:schemeClr val="tx1"/>
          </a:solidFill>
          <a:latin typeface="+mn-lt"/>
          <a:ea typeface="+mn-ea"/>
          <a:cs typeface="+mn-cs"/>
        </a:defRPr>
      </a:lvl6pPr>
      <a:lvl7pPr marL="2721156" algn="l" defTabSz="907053" rtl="0" eaLnBrk="1" latinLnBrk="0" hangingPunct="1">
        <a:defRPr sz="1806" kern="1200">
          <a:solidFill>
            <a:schemeClr val="tx1"/>
          </a:solidFill>
          <a:latin typeface="+mn-lt"/>
          <a:ea typeface="+mn-ea"/>
          <a:cs typeface="+mn-cs"/>
        </a:defRPr>
      </a:lvl7pPr>
      <a:lvl8pPr marL="3174682" algn="l" defTabSz="907053" rtl="0" eaLnBrk="1" latinLnBrk="0" hangingPunct="1">
        <a:defRPr sz="1806" kern="1200">
          <a:solidFill>
            <a:schemeClr val="tx1"/>
          </a:solidFill>
          <a:latin typeface="+mn-lt"/>
          <a:ea typeface="+mn-ea"/>
          <a:cs typeface="+mn-cs"/>
        </a:defRPr>
      </a:lvl8pPr>
      <a:lvl9pPr marL="3628209" algn="l" defTabSz="907053" rtl="0" eaLnBrk="1" latinLnBrk="0" hangingPunct="1">
        <a:defRPr sz="1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2.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1.pn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3.png"/><Relationship Id="rId5" Type="http://schemas.openxmlformats.org/officeDocument/2006/relationships/image" Target="../media/image9.JP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15.png"/><Relationship Id="rId5" Type="http://schemas.openxmlformats.org/officeDocument/2006/relationships/image" Target="../media/image9.JP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0.png"/><Relationship Id="rId2" Type="http://schemas.openxmlformats.org/officeDocument/2006/relationships/video" Target="../media/media4.wmv"/><Relationship Id="rId1" Type="http://schemas.microsoft.com/office/2007/relationships/media" Target="../media/media4.wmv"/><Relationship Id="rId6" Type="http://schemas.openxmlformats.org/officeDocument/2006/relationships/image" Target="../media/image9.JPG"/><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2.png"/><Relationship Id="rId2" Type="http://schemas.openxmlformats.org/officeDocument/2006/relationships/video" Target="../media/media5.wmv"/><Relationship Id="rId1" Type="http://schemas.microsoft.com/office/2007/relationships/media" Target="../media/media5.wmv"/><Relationship Id="rId6" Type="http://schemas.openxmlformats.org/officeDocument/2006/relationships/image" Target="../media/image21.png"/><Relationship Id="rId5" Type="http://schemas.openxmlformats.org/officeDocument/2006/relationships/image" Target="../media/image9.JP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wmv"/><Relationship Id="rId1" Type="http://schemas.microsoft.com/office/2007/relationships/media" Target="../media/media6.wmv"/><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7.wmv"/><Relationship Id="rId1" Type="http://schemas.microsoft.com/office/2007/relationships/media" Target="../media/media7.wmv"/><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8.wmv"/><Relationship Id="rId1" Type="http://schemas.microsoft.com/office/2007/relationships/media" Target="../media/media8.wmv"/><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9.wmv"/><Relationship Id="rId1" Type="http://schemas.microsoft.com/office/2007/relationships/media" Target="../media/media9.wmv"/><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video" Target="../media/media10.wmv"/><Relationship Id="rId1" Type="http://schemas.microsoft.com/office/2007/relationships/media" Target="../media/media10.wmv"/><Relationship Id="rId5" Type="http://schemas.openxmlformats.org/officeDocument/2006/relationships/image" Target="../media/image28.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1.wmv"/><Relationship Id="rId1" Type="http://schemas.microsoft.com/office/2007/relationships/media" Target="../media/media11.wmv"/><Relationship Id="rId5" Type="http://schemas.openxmlformats.org/officeDocument/2006/relationships/image" Target="../media/image29.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12.wmv"/><Relationship Id="rId1" Type="http://schemas.openxmlformats.org/officeDocument/2006/relationships/video" Target="NULL" TargetMode="External"/><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3.wmv"/><Relationship Id="rId1" Type="http://schemas.microsoft.com/office/2007/relationships/media" Target="../media/media13.wmv"/><Relationship Id="rId5" Type="http://schemas.openxmlformats.org/officeDocument/2006/relationships/image" Target="../media/image33.pn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4.wmv"/><Relationship Id="rId1" Type="http://schemas.microsoft.com/office/2007/relationships/media" Target="../media/media14.wmv"/><Relationship Id="rId5" Type="http://schemas.openxmlformats.org/officeDocument/2006/relationships/image" Target="../media/image34.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5.wmv"/><Relationship Id="rId1" Type="http://schemas.microsoft.com/office/2007/relationships/media" Target="../media/media15.wmv"/><Relationship Id="rId5" Type="http://schemas.openxmlformats.org/officeDocument/2006/relationships/image" Target="../media/image35.pn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6.wmv"/><Relationship Id="rId1" Type="http://schemas.microsoft.com/office/2007/relationships/media" Target="../media/media16.wmv"/><Relationship Id="rId5" Type="http://schemas.openxmlformats.org/officeDocument/2006/relationships/image" Target="../media/image37.pn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7.wmv"/><Relationship Id="rId1" Type="http://schemas.microsoft.com/office/2007/relationships/media" Target="../media/media17.wmv"/><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8.wmv"/><Relationship Id="rId1" Type="http://schemas.microsoft.com/office/2007/relationships/media" Target="../media/media18.wmv"/><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19.wmv"/><Relationship Id="rId1" Type="http://schemas.microsoft.com/office/2007/relationships/media" Target="../media/media19.wmv"/><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video" Target="../media/media20.wmv"/><Relationship Id="rId1" Type="http://schemas.microsoft.com/office/2007/relationships/media" Target="../media/media20.wmv"/><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pie.med.utoronto.ca/TTE/TTE_content/focus.html" TargetMode="External"/><Relationship Id="rId2" Type="http://schemas.openxmlformats.org/officeDocument/2006/relationships/hyperlink" Target="http://usabcd.org/node/35" TargetMode="Externa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0" y="2552700"/>
            <a:ext cx="10160000" cy="978007"/>
          </a:xfrm>
        </p:spPr>
        <p:txBody>
          <a:bodyPr>
            <a:normAutofit/>
          </a:bodyPr>
          <a:lstStyle/>
          <a:p>
            <a:r>
              <a:rPr lang="en-US" sz="4166" b="1" dirty="0" smtClean="0"/>
              <a:t>Introduction to Echocardiography</a:t>
            </a:r>
            <a:endParaRPr lang="en-US" sz="4166" b="1" dirty="0"/>
          </a:p>
        </p:txBody>
      </p:sp>
      <p:sp>
        <p:nvSpPr>
          <p:cNvPr id="11" name="TextBox 10"/>
          <p:cNvSpPr txBox="1"/>
          <p:nvPr/>
        </p:nvSpPr>
        <p:spPr>
          <a:xfrm>
            <a:off x="0" y="3828246"/>
            <a:ext cx="10160000" cy="477054"/>
          </a:xfrm>
          <a:prstGeom prst="rect">
            <a:avLst/>
          </a:prstGeom>
          <a:noFill/>
        </p:spPr>
        <p:txBody>
          <a:bodyPr wrap="square" rtlCol="0">
            <a:spAutoFit/>
          </a:bodyPr>
          <a:lstStyle/>
          <a:p>
            <a:pPr algn="ctr"/>
            <a:fld id="{EF3A0CC5-AE90-493D-9770-512F2257036B}" type="datetime4">
              <a:rPr lang="en-US" sz="2500" b="1" i="1">
                <a:solidFill>
                  <a:srgbClr val="C00000"/>
                </a:solidFill>
                <a:cs typeface="Times New Roman" panose="02020603050405020304" pitchFamily="18" charset="0"/>
              </a:rPr>
              <a:t>November 12, 2017</a:t>
            </a:fld>
            <a:endParaRPr lang="en-US" sz="2500" b="1" i="1" dirty="0">
              <a:solidFill>
                <a:srgbClr val="C00000"/>
              </a:solidFill>
              <a:cs typeface="Times New Roman" panose="02020603050405020304" pitchFamily="18" charset="0"/>
            </a:endParaRPr>
          </a:p>
        </p:txBody>
      </p:sp>
      <p:sp>
        <p:nvSpPr>
          <p:cNvPr id="12" name="TextBox 11"/>
          <p:cNvSpPr txBox="1"/>
          <p:nvPr/>
        </p:nvSpPr>
        <p:spPr>
          <a:xfrm>
            <a:off x="0" y="1853181"/>
            <a:ext cx="10160000" cy="477054"/>
          </a:xfrm>
          <a:prstGeom prst="rect">
            <a:avLst/>
          </a:prstGeom>
          <a:noFill/>
        </p:spPr>
        <p:txBody>
          <a:bodyPr wrap="square" rtlCol="0">
            <a:spAutoFit/>
          </a:bodyPr>
          <a:lstStyle/>
          <a:p>
            <a:pPr algn="ctr"/>
            <a:r>
              <a:rPr lang="en-US" sz="2500" dirty="0">
                <a:latin typeface="+mj-lt"/>
              </a:rPr>
              <a:t>DIVISION OF CARDIOLOGY</a:t>
            </a:r>
          </a:p>
        </p:txBody>
      </p:sp>
      <p:sp>
        <p:nvSpPr>
          <p:cNvPr id="14" name="Subtitle 6"/>
          <p:cNvSpPr txBox="1">
            <a:spLocks/>
          </p:cNvSpPr>
          <p:nvPr/>
        </p:nvSpPr>
        <p:spPr>
          <a:xfrm>
            <a:off x="1" y="4220633"/>
            <a:ext cx="10160000" cy="1532467"/>
          </a:xfrm>
          <a:prstGeom prst="rect">
            <a:avLst/>
          </a:prstGeom>
        </p:spPr>
        <p:txBody>
          <a:bodyPr vert="horz" lIns="90710" tIns="45355" rIns="90710" bIns="45355" rtlCol="0">
            <a:normAutofit/>
          </a:bodyPr>
          <a:lstStyle>
            <a:lvl1pPr marL="0" indent="0" algn="ctr" defTabSz="1306220" rtl="0" eaLnBrk="1" latinLnBrk="0" hangingPunct="1">
              <a:spcBef>
                <a:spcPct val="20000"/>
              </a:spcBef>
              <a:buFont typeface="Arial" panose="020B0604020202020204" pitchFamily="34" charset="0"/>
              <a:buNone/>
              <a:defRPr sz="4600" kern="1200">
                <a:solidFill>
                  <a:schemeClr val="tx1">
                    <a:tint val="75000"/>
                  </a:schemeClr>
                </a:solidFill>
                <a:latin typeface="+mj-lt"/>
                <a:ea typeface="+mn-ea"/>
                <a:cs typeface="+mn-cs"/>
              </a:defRPr>
            </a:lvl1pPr>
            <a:lvl2pPr marL="653110" indent="0" algn="ctr" defTabSz="1306220" rtl="0" eaLnBrk="1" latinLnBrk="0" hangingPunct="1">
              <a:spcBef>
                <a:spcPct val="20000"/>
              </a:spcBef>
              <a:buFont typeface="Arial" panose="020B0604020202020204" pitchFamily="34" charset="0"/>
              <a:buNone/>
              <a:defRPr sz="4000" kern="1200">
                <a:solidFill>
                  <a:schemeClr val="tx1">
                    <a:tint val="75000"/>
                  </a:schemeClr>
                </a:solidFill>
                <a:latin typeface="+mj-lt"/>
                <a:ea typeface="+mn-ea"/>
                <a:cs typeface="+mn-cs"/>
              </a:defRPr>
            </a:lvl2pPr>
            <a:lvl3pPr marL="1306220" indent="0" algn="ctr" defTabSz="1306220" rtl="0" eaLnBrk="1" latinLnBrk="0" hangingPunct="1">
              <a:spcBef>
                <a:spcPct val="20000"/>
              </a:spcBef>
              <a:buFont typeface="Arial" panose="020B0604020202020204" pitchFamily="34" charset="0"/>
              <a:buNone/>
              <a:defRPr sz="3400" kern="1200">
                <a:solidFill>
                  <a:schemeClr val="tx1">
                    <a:tint val="75000"/>
                  </a:schemeClr>
                </a:solidFill>
                <a:latin typeface="+mj-lt"/>
                <a:ea typeface="+mn-ea"/>
                <a:cs typeface="+mn-cs"/>
              </a:defRPr>
            </a:lvl3pPr>
            <a:lvl4pPr marL="1959331" indent="0" algn="ctr" defTabSz="1306220" rtl="0" eaLnBrk="1" latinLnBrk="0" hangingPunct="1">
              <a:spcBef>
                <a:spcPct val="20000"/>
              </a:spcBef>
              <a:buFont typeface="Arial" panose="020B0604020202020204" pitchFamily="34" charset="0"/>
              <a:buNone/>
              <a:defRPr sz="2900" kern="1200">
                <a:solidFill>
                  <a:schemeClr val="tx1">
                    <a:tint val="75000"/>
                  </a:schemeClr>
                </a:solidFill>
                <a:latin typeface="+mj-lt"/>
                <a:ea typeface="+mn-ea"/>
                <a:cs typeface="+mn-cs"/>
              </a:defRPr>
            </a:lvl4pPr>
            <a:lvl5pPr marL="2612441" indent="0" algn="ctr" defTabSz="1306220" rtl="0" eaLnBrk="1" latinLnBrk="0" hangingPunct="1">
              <a:spcBef>
                <a:spcPct val="20000"/>
              </a:spcBef>
              <a:buFont typeface="Arial" panose="020B0604020202020204" pitchFamily="34" charset="0"/>
              <a:buNone/>
              <a:defRPr sz="2900" kern="1200">
                <a:solidFill>
                  <a:schemeClr val="tx1">
                    <a:tint val="75000"/>
                  </a:schemeClr>
                </a:solidFill>
                <a:latin typeface="+mj-lt"/>
                <a:ea typeface="+mn-ea"/>
                <a:cs typeface="+mn-cs"/>
              </a:defRPr>
            </a:lvl5pPr>
            <a:lvl6pPr marL="3265551" indent="0" algn="ctr" defTabSz="1306220" rtl="0" eaLnBrk="1" latinLnBrk="0" hangingPunct="1">
              <a:spcBef>
                <a:spcPct val="20000"/>
              </a:spcBef>
              <a:buFont typeface="Arial" panose="020B0604020202020204" pitchFamily="34" charset="0"/>
              <a:buNone/>
              <a:defRPr sz="2900" kern="1200">
                <a:solidFill>
                  <a:schemeClr val="tx1">
                    <a:tint val="75000"/>
                  </a:schemeClr>
                </a:solidFill>
                <a:latin typeface="+mn-lt"/>
                <a:ea typeface="+mn-ea"/>
                <a:cs typeface="+mn-cs"/>
              </a:defRPr>
            </a:lvl6pPr>
            <a:lvl7pPr marL="3918661" indent="0" algn="ctr" defTabSz="1306220" rtl="0" eaLnBrk="1" latinLnBrk="0" hangingPunct="1">
              <a:spcBef>
                <a:spcPct val="20000"/>
              </a:spcBef>
              <a:buFont typeface="Arial" panose="020B0604020202020204" pitchFamily="34" charset="0"/>
              <a:buNone/>
              <a:defRPr sz="2900" kern="1200">
                <a:solidFill>
                  <a:schemeClr val="tx1">
                    <a:tint val="75000"/>
                  </a:schemeClr>
                </a:solidFill>
                <a:latin typeface="+mn-lt"/>
                <a:ea typeface="+mn-ea"/>
                <a:cs typeface="+mn-cs"/>
              </a:defRPr>
            </a:lvl7pPr>
            <a:lvl8pPr marL="4571771" indent="0" algn="ctr" defTabSz="1306220" rtl="0" eaLnBrk="1" latinLnBrk="0" hangingPunct="1">
              <a:spcBef>
                <a:spcPct val="20000"/>
              </a:spcBef>
              <a:buFont typeface="Arial" panose="020B0604020202020204" pitchFamily="34" charset="0"/>
              <a:buNone/>
              <a:defRPr sz="2900" kern="1200">
                <a:solidFill>
                  <a:schemeClr val="tx1">
                    <a:tint val="75000"/>
                  </a:schemeClr>
                </a:solidFill>
                <a:latin typeface="+mn-lt"/>
                <a:ea typeface="+mn-ea"/>
                <a:cs typeface="+mn-cs"/>
              </a:defRPr>
            </a:lvl8pPr>
            <a:lvl9pPr marL="5224882" indent="0" algn="ctr" defTabSz="1306220" rtl="0" eaLnBrk="1" latinLnBrk="0" hangingPunct="1">
              <a:spcBef>
                <a:spcPct val="20000"/>
              </a:spcBef>
              <a:buFont typeface="Arial" panose="020B0604020202020204" pitchFamily="34" charset="0"/>
              <a:buNone/>
              <a:defRPr sz="2900" kern="1200">
                <a:solidFill>
                  <a:schemeClr val="tx1">
                    <a:tint val="75000"/>
                  </a:schemeClr>
                </a:solidFill>
                <a:latin typeface="+mn-lt"/>
                <a:ea typeface="+mn-ea"/>
                <a:cs typeface="+mn-cs"/>
              </a:defRPr>
            </a:lvl9pPr>
          </a:lstStyle>
          <a:p>
            <a:pPr>
              <a:spcBef>
                <a:spcPts val="0"/>
              </a:spcBef>
            </a:pPr>
            <a:endParaRPr lang="en-US" sz="1944" dirty="0">
              <a:solidFill>
                <a:schemeClr val="tx1"/>
              </a:solidFill>
              <a:latin typeface="+mn-lt"/>
            </a:endParaRPr>
          </a:p>
          <a:p>
            <a:pPr>
              <a:spcBef>
                <a:spcPts val="0"/>
              </a:spcBef>
              <a:spcAft>
                <a:spcPts val="2083"/>
              </a:spcAft>
            </a:pPr>
            <a:r>
              <a:rPr lang="en-US" sz="3333" b="1" dirty="0" smtClean="0">
                <a:solidFill>
                  <a:schemeClr val="tx1"/>
                </a:solidFill>
                <a:latin typeface="+mn-lt"/>
              </a:rPr>
              <a:t>Mark Tuttle, </a:t>
            </a:r>
            <a:r>
              <a:rPr lang="en-US" sz="3333" b="1" dirty="0">
                <a:solidFill>
                  <a:schemeClr val="tx1"/>
                </a:solidFill>
                <a:latin typeface="+mn-lt"/>
              </a:rPr>
              <a:t>MD</a:t>
            </a:r>
            <a:br>
              <a:rPr lang="en-US" sz="3333" b="1" dirty="0">
                <a:solidFill>
                  <a:schemeClr val="tx1"/>
                </a:solidFill>
                <a:latin typeface="+mn-lt"/>
              </a:rPr>
            </a:br>
            <a:endParaRPr lang="en-US" sz="1944" i="1" dirty="0">
              <a:solidFill>
                <a:schemeClr val="tx1"/>
              </a:solidFill>
              <a:latin typeface="+mn-lt"/>
            </a:endParaRPr>
          </a:p>
        </p:txBody>
      </p:sp>
    </p:spTree>
    <p:extLst>
      <p:ext uri="{BB962C8B-B14F-4D97-AF65-F5344CB8AC3E}">
        <p14:creationId xmlns:p14="http://schemas.microsoft.com/office/powerpoint/2010/main" val="27902758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7448" y="52494"/>
            <a:ext cx="9863221" cy="785706"/>
          </a:xfrm>
        </p:spPr>
        <p:txBody>
          <a:bodyPr/>
          <a:lstStyle/>
          <a:p>
            <a:r>
              <a:rPr lang="en-US" dirty="0" smtClean="0"/>
              <a:t>Parasternal Short Axis Levels</a:t>
            </a:r>
            <a:endParaRPr lang="en-US" dirty="0"/>
          </a:p>
        </p:txBody>
      </p:sp>
      <p:pic>
        <p:nvPicPr>
          <p:cNvPr id="1026" name="Picture 2" descr="http://www.echocardiographer.org/Transthoracic/PLAX/PSAXcut.jpg"/>
          <p:cNvPicPr>
            <a:picLocks noChangeAspect="1" noChangeArrowheads="1"/>
          </p:cNvPicPr>
          <p:nvPr/>
        </p:nvPicPr>
        <p:blipFill rotWithShape="1">
          <a:blip r:embed="rId3">
            <a:extLst>
              <a:ext uri="{28A0092B-C50C-407E-A947-70E740481C1C}">
                <a14:useLocalDpi xmlns:a14="http://schemas.microsoft.com/office/drawing/2010/main" val="0"/>
              </a:ext>
            </a:extLst>
          </a:blip>
          <a:srcRect t="18182" r="45098" b="34343"/>
          <a:stretch/>
        </p:blipFill>
        <p:spPr bwMode="auto">
          <a:xfrm>
            <a:off x="355600" y="1028700"/>
            <a:ext cx="32004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echocardiographer.org/Transthoracic/PLAX/PSAXcut.jpg"/>
          <p:cNvPicPr>
            <a:picLocks noChangeAspect="1" noChangeArrowheads="1"/>
          </p:cNvPicPr>
          <p:nvPr/>
        </p:nvPicPr>
        <p:blipFill rotWithShape="1">
          <a:blip r:embed="rId3">
            <a:extLst>
              <a:ext uri="{28A0092B-C50C-407E-A947-70E740481C1C}">
                <a14:useLocalDpi xmlns:a14="http://schemas.microsoft.com/office/drawing/2010/main" val="0"/>
              </a:ext>
            </a:extLst>
          </a:blip>
          <a:srcRect l="53594" t="5240" r="655" b="65340"/>
          <a:stretch/>
        </p:blipFill>
        <p:spPr bwMode="auto">
          <a:xfrm>
            <a:off x="5411815" y="1502812"/>
            <a:ext cx="3581400" cy="29803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echocardiographer.org/Transthoracic/PLAX/PSAXcut.jpg"/>
          <p:cNvPicPr>
            <a:picLocks noChangeAspect="1" noChangeArrowheads="1"/>
          </p:cNvPicPr>
          <p:nvPr/>
        </p:nvPicPr>
        <p:blipFill rotWithShape="1">
          <a:blip r:embed="rId3">
            <a:extLst>
              <a:ext uri="{28A0092B-C50C-407E-A947-70E740481C1C}">
                <a14:useLocalDpi xmlns:a14="http://schemas.microsoft.com/office/drawing/2010/main" val="0"/>
              </a:ext>
            </a:extLst>
          </a:blip>
          <a:srcRect l="53594" t="37691" r="655" b="36046"/>
          <a:stretch/>
        </p:blipFill>
        <p:spPr bwMode="auto">
          <a:xfrm>
            <a:off x="5341853" y="1610784"/>
            <a:ext cx="3721325" cy="27644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echocardiographer.org/Transthoracic/PLAX/PSAXcut.jpg"/>
          <p:cNvPicPr>
            <a:picLocks noChangeAspect="1" noChangeArrowheads="1"/>
          </p:cNvPicPr>
          <p:nvPr/>
        </p:nvPicPr>
        <p:blipFill rotWithShape="1">
          <a:blip r:embed="rId3">
            <a:extLst>
              <a:ext uri="{28A0092B-C50C-407E-A947-70E740481C1C}">
                <a14:useLocalDpi xmlns:a14="http://schemas.microsoft.com/office/drawing/2010/main" val="0"/>
              </a:ext>
            </a:extLst>
          </a:blip>
          <a:srcRect l="52287" t="71024" r="9804" b="4733"/>
          <a:stretch/>
        </p:blipFill>
        <p:spPr bwMode="auto">
          <a:xfrm>
            <a:off x="5386003" y="1489670"/>
            <a:ext cx="3633025" cy="30066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www.echocardiographer.org/Transthoracic/PLAX/PSAXcut.jpg"/>
          <p:cNvPicPr>
            <a:picLocks noChangeAspect="1" noChangeArrowheads="1"/>
          </p:cNvPicPr>
          <p:nvPr/>
        </p:nvPicPr>
        <p:blipFill rotWithShape="1">
          <a:blip r:embed="rId3">
            <a:extLst>
              <a:ext uri="{28A0092B-C50C-407E-A947-70E740481C1C}">
                <a14:useLocalDpi xmlns:a14="http://schemas.microsoft.com/office/drawing/2010/main" val="0"/>
              </a:ext>
            </a:extLst>
          </a:blip>
          <a:srcRect l="7842" t="74560" r="60785" b="4733"/>
          <a:stretch/>
        </p:blipFill>
        <p:spPr bwMode="auto">
          <a:xfrm>
            <a:off x="5302547" y="1370100"/>
            <a:ext cx="3799937" cy="324578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08600" y="870335"/>
            <a:ext cx="2665538" cy="461665"/>
          </a:xfrm>
          <a:prstGeom prst="rect">
            <a:avLst/>
          </a:prstGeom>
          <a:noFill/>
        </p:spPr>
        <p:txBody>
          <a:bodyPr wrap="none" rtlCol="0">
            <a:spAutoFit/>
          </a:bodyPr>
          <a:lstStyle/>
          <a:p>
            <a:r>
              <a:rPr lang="en-US" sz="2400" b="1" dirty="0" smtClean="0"/>
              <a:t>A. Aortic Valve Level</a:t>
            </a:r>
            <a:endParaRPr lang="en-US" sz="2400" b="1" dirty="0"/>
          </a:p>
        </p:txBody>
      </p:sp>
      <p:sp>
        <p:nvSpPr>
          <p:cNvPr id="13" name="Rectangle 12"/>
          <p:cNvSpPr/>
          <p:nvPr/>
        </p:nvSpPr>
        <p:spPr>
          <a:xfrm>
            <a:off x="7519538" y="4610100"/>
            <a:ext cx="2653162" cy="352404"/>
          </a:xfrm>
          <a:prstGeom prst="rect">
            <a:avLst/>
          </a:prstGeom>
        </p:spPr>
        <p:txBody>
          <a:bodyPr wrap="none">
            <a:spAutoFit/>
          </a:bodyPr>
          <a:lstStyle/>
          <a:p>
            <a:r>
              <a:rPr lang="en-US" i="1" dirty="0" smtClean="0"/>
              <a:t>Source: Echocardiographer.org</a:t>
            </a:r>
            <a:endParaRPr lang="en-US" i="1" dirty="0"/>
          </a:p>
        </p:txBody>
      </p:sp>
      <p:sp>
        <p:nvSpPr>
          <p:cNvPr id="15" name="TextBox 14"/>
          <p:cNvSpPr txBox="1"/>
          <p:nvPr/>
        </p:nvSpPr>
        <p:spPr>
          <a:xfrm>
            <a:off x="5308600" y="870335"/>
            <a:ext cx="3406702" cy="461665"/>
          </a:xfrm>
          <a:prstGeom prst="rect">
            <a:avLst/>
          </a:prstGeom>
          <a:noFill/>
        </p:spPr>
        <p:txBody>
          <a:bodyPr wrap="none" rtlCol="0">
            <a:spAutoFit/>
          </a:bodyPr>
          <a:lstStyle/>
          <a:p>
            <a:r>
              <a:rPr lang="en-US" sz="2400" b="1" dirty="0" smtClean="0"/>
              <a:t>B. Mitral valve (basal) level</a:t>
            </a:r>
            <a:endParaRPr lang="en-US" sz="2400" b="1" dirty="0"/>
          </a:p>
        </p:txBody>
      </p:sp>
      <p:sp>
        <p:nvSpPr>
          <p:cNvPr id="16" name="TextBox 15"/>
          <p:cNvSpPr txBox="1"/>
          <p:nvPr/>
        </p:nvSpPr>
        <p:spPr>
          <a:xfrm>
            <a:off x="5308600" y="870335"/>
            <a:ext cx="3826689" cy="461665"/>
          </a:xfrm>
          <a:prstGeom prst="rect">
            <a:avLst/>
          </a:prstGeom>
          <a:noFill/>
        </p:spPr>
        <p:txBody>
          <a:bodyPr wrap="none" rtlCol="0">
            <a:spAutoFit/>
          </a:bodyPr>
          <a:lstStyle/>
          <a:p>
            <a:r>
              <a:rPr lang="en-US" sz="2400" b="1" dirty="0" smtClean="0"/>
              <a:t>C. Papillary muscle (mid) level</a:t>
            </a:r>
            <a:endParaRPr lang="en-US" sz="2400" b="1" dirty="0"/>
          </a:p>
        </p:txBody>
      </p:sp>
      <p:sp>
        <p:nvSpPr>
          <p:cNvPr id="17" name="TextBox 16"/>
          <p:cNvSpPr txBox="1"/>
          <p:nvPr/>
        </p:nvSpPr>
        <p:spPr>
          <a:xfrm>
            <a:off x="5308600" y="870335"/>
            <a:ext cx="1893916" cy="461665"/>
          </a:xfrm>
          <a:prstGeom prst="rect">
            <a:avLst/>
          </a:prstGeom>
          <a:noFill/>
        </p:spPr>
        <p:txBody>
          <a:bodyPr wrap="none" rtlCol="0">
            <a:spAutoFit/>
          </a:bodyPr>
          <a:lstStyle/>
          <a:p>
            <a:r>
              <a:rPr lang="en-US" sz="2400" b="1" dirty="0" smtClean="0"/>
              <a:t>D. Apical level</a:t>
            </a:r>
            <a:endParaRPr lang="en-US" sz="2400" b="1" dirty="0"/>
          </a:p>
        </p:txBody>
      </p:sp>
    </p:spTree>
    <p:extLst>
      <p:ext uri="{BB962C8B-B14F-4D97-AF65-F5344CB8AC3E}">
        <p14:creationId xmlns:p14="http://schemas.microsoft.com/office/powerpoint/2010/main" val="351839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8" presetID="10" presetClass="entr" presetSubtype="0" fill="hold" grpId="1"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8385"/>
          <a:stretch/>
        </p:blipFill>
        <p:spPr>
          <a:xfrm>
            <a:off x="0" y="-19051"/>
            <a:ext cx="10160000" cy="5024439"/>
          </a:xfrm>
        </p:spPr>
      </p:pic>
      <p:sp>
        <p:nvSpPr>
          <p:cNvPr id="2" name="Title 1"/>
          <p:cNvSpPr>
            <a:spLocks noGrp="1"/>
          </p:cNvSpPr>
          <p:nvPr>
            <p:ph type="title"/>
          </p:nvPr>
        </p:nvSpPr>
        <p:spPr/>
        <p:txBody>
          <a:bodyPr>
            <a:noAutofit/>
          </a:bodyPr>
          <a:lstStyle/>
          <a:p>
            <a:r>
              <a:rPr lang="en-US" sz="4400" dirty="0" smtClean="0">
                <a:ln w="3175">
                  <a:noFill/>
                  <a:prstDash val="solid"/>
                </a:ln>
                <a:solidFill>
                  <a:schemeClr val="tx2"/>
                </a:solidFill>
                <a:effectLst>
                  <a:glow rad="101600">
                    <a:schemeClr val="bg1">
                      <a:alpha val="40000"/>
                    </a:schemeClr>
                  </a:glow>
                </a:effectLst>
              </a:rPr>
              <a:t>Parasternal Short Axis Levels</a:t>
            </a:r>
            <a:endParaRPr lang="en-US" sz="4400" dirty="0">
              <a:ln w="3175">
                <a:noFill/>
                <a:prstDash val="solid"/>
              </a:ln>
              <a:solidFill>
                <a:schemeClr val="tx2"/>
              </a:solidFill>
              <a:effectLst>
                <a:glow rad="101600">
                  <a:schemeClr val="bg1">
                    <a:alpha val="40000"/>
                  </a:schemeClr>
                </a:glow>
              </a:effectLst>
            </a:endParaRPr>
          </a:p>
        </p:txBody>
      </p:sp>
      <p:sp>
        <p:nvSpPr>
          <p:cNvPr id="10" name="Rectangle 9"/>
          <p:cNvSpPr/>
          <p:nvPr/>
        </p:nvSpPr>
        <p:spPr>
          <a:xfrm rot="7976580">
            <a:off x="4230591" y="1972919"/>
            <a:ext cx="12954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8072396" y="4647901"/>
            <a:ext cx="2177199" cy="352404"/>
          </a:xfrm>
          <a:prstGeom prst="rect">
            <a:avLst/>
          </a:prstGeom>
          <a:noFill/>
        </p:spPr>
        <p:txBody>
          <a:bodyPr wrap="none" rtlCol="0">
            <a:spAutoFit/>
          </a:bodyPr>
          <a:lstStyle/>
          <a:p>
            <a:r>
              <a:rPr lang="en-US" dirty="0" smtClean="0">
                <a:effectLst>
                  <a:glow rad="101600">
                    <a:schemeClr val="bg1">
                      <a:alpha val="60000"/>
                    </a:schemeClr>
                  </a:glow>
                </a:effectLst>
              </a:rPr>
              <a:t>Source: </a:t>
            </a:r>
            <a:r>
              <a:rPr lang="en-US" dirty="0" err="1" smtClean="0">
                <a:effectLst>
                  <a:glow rad="101600">
                    <a:schemeClr val="bg1">
                      <a:alpha val="60000"/>
                    </a:schemeClr>
                  </a:glow>
                </a:effectLst>
              </a:rPr>
              <a:t>BioDigial</a:t>
            </a:r>
            <a:r>
              <a:rPr lang="en-US" dirty="0" smtClean="0">
                <a:effectLst>
                  <a:glow rad="101600">
                    <a:schemeClr val="bg1">
                      <a:alpha val="60000"/>
                    </a:schemeClr>
                  </a:glow>
                </a:effectLst>
              </a:rPr>
              <a:t> Human</a:t>
            </a:r>
            <a:endParaRPr lang="en-US" dirty="0">
              <a:effectLst>
                <a:glow rad="101600">
                  <a:schemeClr val="bg1">
                    <a:alpha val="60000"/>
                  </a:schemeClr>
                </a:glow>
              </a:effectLst>
            </a:endParaRPr>
          </a:p>
        </p:txBody>
      </p:sp>
      <p:sp>
        <p:nvSpPr>
          <p:cNvPr id="20" name="Rectangle 19"/>
          <p:cNvSpPr/>
          <p:nvPr/>
        </p:nvSpPr>
        <p:spPr>
          <a:xfrm rot="7976580">
            <a:off x="4837172" y="2551887"/>
            <a:ext cx="12954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7976580">
            <a:off x="5365103" y="3130854"/>
            <a:ext cx="12954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7976580">
            <a:off x="6014738" y="3786686"/>
            <a:ext cx="12954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1750" y="1398726"/>
            <a:ext cx="4063933" cy="2554545"/>
          </a:xfrm>
          <a:prstGeom prst="rect">
            <a:avLst/>
          </a:prstGeom>
          <a:noFill/>
        </p:spPr>
        <p:txBody>
          <a:bodyPr wrap="none" rtlCol="0">
            <a:spAutoFit/>
          </a:bodyPr>
          <a:lstStyle/>
          <a:p>
            <a:r>
              <a:rPr lang="en-US" sz="3200" b="1" u="sng" dirty="0" smtClean="0">
                <a:effectLst>
                  <a:glow rad="101600">
                    <a:schemeClr val="bg1">
                      <a:alpha val="60000"/>
                    </a:schemeClr>
                  </a:glow>
                </a:effectLst>
              </a:rPr>
              <a:t>Levels</a:t>
            </a:r>
          </a:p>
          <a:p>
            <a:pPr marL="342900" indent="-342900">
              <a:buFont typeface="+mj-lt"/>
              <a:buAutoNum type="arabicPeriod"/>
            </a:pPr>
            <a:r>
              <a:rPr lang="en-US" sz="3200" b="1" dirty="0" smtClean="0">
                <a:effectLst>
                  <a:glow rad="101600">
                    <a:schemeClr val="bg1">
                      <a:alpha val="60000"/>
                    </a:schemeClr>
                  </a:glow>
                </a:effectLst>
              </a:rPr>
              <a:t>Aortic Valve</a:t>
            </a:r>
          </a:p>
          <a:p>
            <a:pPr marL="342900" indent="-342900">
              <a:buFont typeface="+mj-lt"/>
              <a:buAutoNum type="arabicPeriod"/>
            </a:pPr>
            <a:r>
              <a:rPr lang="en-US" sz="3200" b="1" dirty="0" smtClean="0">
                <a:effectLst>
                  <a:glow rad="101600">
                    <a:schemeClr val="bg1">
                      <a:alpha val="60000"/>
                    </a:schemeClr>
                  </a:glow>
                </a:effectLst>
              </a:rPr>
              <a:t>Mitral Valve (Basal)</a:t>
            </a:r>
          </a:p>
          <a:p>
            <a:pPr marL="342900" indent="-342900">
              <a:buFont typeface="+mj-lt"/>
              <a:buAutoNum type="arabicPeriod"/>
            </a:pPr>
            <a:r>
              <a:rPr lang="en-US" sz="3200" b="1" dirty="0" smtClean="0">
                <a:effectLst>
                  <a:glow rad="101600">
                    <a:schemeClr val="bg1">
                      <a:alpha val="60000"/>
                    </a:schemeClr>
                  </a:glow>
                </a:effectLst>
              </a:rPr>
              <a:t>Papillary Muscle (Mid)</a:t>
            </a:r>
          </a:p>
          <a:p>
            <a:pPr marL="342900" indent="-342900">
              <a:buFont typeface="+mj-lt"/>
              <a:buAutoNum type="arabicPeriod"/>
            </a:pPr>
            <a:r>
              <a:rPr lang="en-US" sz="3200" b="1" dirty="0" smtClean="0">
                <a:effectLst>
                  <a:glow rad="101600">
                    <a:schemeClr val="bg1">
                      <a:alpha val="60000"/>
                    </a:schemeClr>
                  </a:glow>
                </a:effectLst>
              </a:rPr>
              <a:t>Apex</a:t>
            </a:r>
          </a:p>
        </p:txBody>
      </p:sp>
    </p:spTree>
    <p:extLst>
      <p:ext uri="{BB962C8B-B14F-4D97-AF65-F5344CB8AC3E}">
        <p14:creationId xmlns:p14="http://schemas.microsoft.com/office/powerpoint/2010/main" val="222575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25">
                                            <p:txEl>
                                              <p:pRg st="1" end="1"/>
                                            </p:txEl>
                                          </p:spTgt>
                                        </p:tgtEl>
                                        <p:attrNameLst>
                                          <p:attrName>style.visibility</p:attrName>
                                        </p:attrNameLst>
                                      </p:cBhvr>
                                      <p:to>
                                        <p:strVal val="visible"/>
                                      </p:to>
                                    </p:set>
                                    <p:animEffect transition="in" filter="fade">
                                      <p:cBhvr>
                                        <p:cTn id="10" dur="500"/>
                                        <p:tgtEl>
                                          <p:spTgt spid="25">
                                            <p:txEl>
                                              <p:pRg st="1" end="1"/>
                                            </p:txEl>
                                          </p:spTgt>
                                        </p:tgtEl>
                                      </p:cBhvr>
                                    </p:animEffect>
                                  </p:childTnLst>
                                  <p:subTnLst>
                                    <p:animClr clrSpc="rgb" dir="cw">
                                      <p:cBhvr override="childStyle">
                                        <p:cTn dur="1" fill="hold" display="0" masterRel="nextClick" afterEffect="1"/>
                                        <p:tgtEl>
                                          <p:spTgt spid="25">
                                            <p:txEl>
                                              <p:pRg st="1" end="1"/>
                                            </p:txEl>
                                          </p:spTgt>
                                        </p:tgtEl>
                                        <p:attrNameLst>
                                          <p:attrName>ppt_c</p:attrName>
                                        </p:attrNameLst>
                                      </p:cBhvr>
                                      <p:to>
                                        <a:srgbClr val="292929"/>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par>
                                <p:cTn id="16" presetID="10" presetClass="entr" presetSubtype="0" fill="hold" nodeType="withEffect">
                                  <p:stCondLst>
                                    <p:cond delay="0"/>
                                  </p:stCondLst>
                                  <p:childTnLst>
                                    <p:set>
                                      <p:cBhvr>
                                        <p:cTn id="17" dur="1" fill="hold">
                                          <p:stCondLst>
                                            <p:cond delay="0"/>
                                          </p:stCondLst>
                                        </p:cTn>
                                        <p:tgtEl>
                                          <p:spTgt spid="25">
                                            <p:txEl>
                                              <p:pRg st="2" end="2"/>
                                            </p:txEl>
                                          </p:spTgt>
                                        </p:tgtEl>
                                        <p:attrNameLst>
                                          <p:attrName>style.visibility</p:attrName>
                                        </p:attrNameLst>
                                      </p:cBhvr>
                                      <p:to>
                                        <p:strVal val="visible"/>
                                      </p:to>
                                    </p:set>
                                    <p:animEffect transition="in" filter="fade">
                                      <p:cBhvr>
                                        <p:cTn id="18" dur="500"/>
                                        <p:tgtEl>
                                          <p:spTgt spid="25">
                                            <p:txEl>
                                              <p:pRg st="2" end="2"/>
                                            </p:txEl>
                                          </p:spTgt>
                                        </p:tgtEl>
                                      </p:cBhvr>
                                    </p:animEffect>
                                  </p:childTnLst>
                                  <p:subTnLst>
                                    <p:animClr clrSpc="rgb" dir="cw">
                                      <p:cBhvr override="childStyle">
                                        <p:cTn dur="1" fill="hold" display="0" masterRel="nextClick" afterEffect="1"/>
                                        <p:tgtEl>
                                          <p:spTgt spid="25">
                                            <p:txEl>
                                              <p:pRg st="2" end="2"/>
                                            </p:txEl>
                                          </p:spTgt>
                                        </p:tgtEl>
                                        <p:attrNameLst>
                                          <p:attrName>ppt_c</p:attrName>
                                        </p:attrNameLst>
                                      </p:cBhvr>
                                      <p:to>
                                        <a:srgbClr val="292929"/>
                                      </p:to>
                                    </p:animClr>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par>
                                <p:cTn id="24" presetID="10" presetClass="entr" presetSubtype="0" fill="hold" nodeType="withEffect">
                                  <p:stCondLst>
                                    <p:cond delay="0"/>
                                  </p:stCondLst>
                                  <p:childTnLst>
                                    <p:set>
                                      <p:cBhvr>
                                        <p:cTn id="25" dur="1" fill="hold">
                                          <p:stCondLst>
                                            <p:cond delay="0"/>
                                          </p:stCondLst>
                                        </p:cTn>
                                        <p:tgtEl>
                                          <p:spTgt spid="25">
                                            <p:txEl>
                                              <p:pRg st="3" end="3"/>
                                            </p:txEl>
                                          </p:spTgt>
                                        </p:tgtEl>
                                        <p:attrNameLst>
                                          <p:attrName>style.visibility</p:attrName>
                                        </p:attrNameLst>
                                      </p:cBhvr>
                                      <p:to>
                                        <p:strVal val="visible"/>
                                      </p:to>
                                    </p:set>
                                    <p:animEffect transition="in" filter="fade">
                                      <p:cBhvr>
                                        <p:cTn id="26" dur="500"/>
                                        <p:tgtEl>
                                          <p:spTgt spid="25">
                                            <p:txEl>
                                              <p:pRg st="3" end="3"/>
                                            </p:txEl>
                                          </p:spTgt>
                                        </p:tgtEl>
                                      </p:cBhvr>
                                    </p:animEffect>
                                  </p:childTnLst>
                                  <p:subTnLst>
                                    <p:animClr clrSpc="rgb" dir="cw">
                                      <p:cBhvr override="childStyle">
                                        <p:cTn dur="1" fill="hold" display="0" masterRel="nextClick" afterEffect="1"/>
                                        <p:tgtEl>
                                          <p:spTgt spid="25">
                                            <p:txEl>
                                              <p:pRg st="3" end="3"/>
                                            </p:txEl>
                                          </p:spTgt>
                                        </p:tgtEl>
                                        <p:attrNameLst>
                                          <p:attrName>ppt_c</p:attrName>
                                        </p:attrNameLst>
                                      </p:cBhvr>
                                      <p:to>
                                        <a:srgbClr val="292929"/>
                                      </p:to>
                                    </p:animClr>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par>
                                <p:cTn id="32" presetID="10" presetClass="entr" presetSubtype="0" fill="hold" nodeType="withEffect">
                                  <p:stCondLst>
                                    <p:cond delay="0"/>
                                  </p:stCondLst>
                                  <p:childTnLst>
                                    <p:set>
                                      <p:cBhvr>
                                        <p:cTn id="33" dur="1" fill="hold">
                                          <p:stCondLst>
                                            <p:cond delay="0"/>
                                          </p:stCondLst>
                                        </p:cTn>
                                        <p:tgtEl>
                                          <p:spTgt spid="25">
                                            <p:txEl>
                                              <p:pRg st="4" end="4"/>
                                            </p:txEl>
                                          </p:spTgt>
                                        </p:tgtEl>
                                        <p:attrNameLst>
                                          <p:attrName>style.visibility</p:attrName>
                                        </p:attrNameLst>
                                      </p:cBhvr>
                                      <p:to>
                                        <p:strVal val="visible"/>
                                      </p:to>
                                    </p:set>
                                    <p:animEffect transition="in" filter="fade">
                                      <p:cBhvr>
                                        <p:cTn id="34" dur="500"/>
                                        <p:tgtEl>
                                          <p:spTgt spid="25">
                                            <p:txEl>
                                              <p:pRg st="4" end="4"/>
                                            </p:txEl>
                                          </p:spTgt>
                                        </p:tgtEl>
                                      </p:cBhvr>
                                    </p:animEffect>
                                  </p:childTnLst>
                                  <p:subTnLst>
                                    <p:animClr clrSpc="rgb" dir="cw">
                                      <p:cBhvr override="childStyle">
                                        <p:cTn dur="1" fill="hold" display="0" masterRel="nextClick" afterEffect="1"/>
                                        <p:tgtEl>
                                          <p:spTgt spid="25">
                                            <p:txEl>
                                              <p:pRg st="4" end="4"/>
                                            </p:txEl>
                                          </p:spTgt>
                                        </p:tgtEl>
                                        <p:attrNameLst>
                                          <p:attrName>ppt_c</p:attrName>
                                        </p:attrNameLst>
                                      </p:cBhvr>
                                      <p:to>
                                        <a:srgbClr val="292929"/>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60000" cy="800100"/>
          </a:xfrm>
        </p:spPr>
        <p:txBody>
          <a:bodyPr/>
          <a:lstStyle/>
          <a:p>
            <a:r>
              <a:rPr lang="en-US" dirty="0" smtClean="0"/>
              <a:t>Parasternal Long </a:t>
            </a:r>
            <a:r>
              <a:rPr lang="en-US" dirty="0" smtClean="0"/>
              <a:t>Axis (PLAX)</a:t>
            </a:r>
            <a:endParaRPr lang="en-US" dirty="0"/>
          </a:p>
        </p:txBody>
      </p:sp>
      <p:pic>
        <p:nvPicPr>
          <p:cNvPr id="4"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35294" r="25000" b="8385"/>
          <a:stretch/>
        </p:blipFill>
        <p:spPr>
          <a:xfrm>
            <a:off x="203200" y="1409701"/>
            <a:ext cx="1981200" cy="2467558"/>
          </a:xfrm>
          <a:prstGeom prst="rect">
            <a:avLst/>
          </a:prstGeom>
          <a:ln>
            <a:solidFill>
              <a:schemeClr val="tx1"/>
            </a:solidFill>
          </a:ln>
        </p:spPr>
      </p:pic>
      <p:pic>
        <p:nvPicPr>
          <p:cNvPr id="5" name="Picture 4"/>
          <p:cNvPicPr>
            <a:picLocks noChangeAspect="1"/>
          </p:cNvPicPr>
          <p:nvPr/>
        </p:nvPicPr>
        <p:blipFill>
          <a:blip r:embed="rId6"/>
          <a:stretch>
            <a:fillRect/>
          </a:stretch>
        </p:blipFill>
        <p:spPr>
          <a:xfrm>
            <a:off x="2184400" y="1409701"/>
            <a:ext cx="4114800" cy="3142655"/>
          </a:xfrm>
          <a:prstGeom prst="rect">
            <a:avLst/>
          </a:prstGeom>
        </p:spPr>
      </p:pic>
      <p:pic>
        <p:nvPicPr>
          <p:cNvPr id="3" name="PLA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500" t="5000" r="18750" b="6666"/>
          <a:stretch/>
        </p:blipFill>
        <p:spPr>
          <a:xfrm>
            <a:off x="6146800" y="961728"/>
            <a:ext cx="3886200" cy="4038600"/>
          </a:xfrm>
          <a:prstGeom prst="rect">
            <a:avLst/>
          </a:prstGeom>
        </p:spPr>
      </p:pic>
      <p:sp>
        <p:nvSpPr>
          <p:cNvPr id="6" name="Rectangle 5"/>
          <p:cNvSpPr/>
          <p:nvPr/>
        </p:nvSpPr>
        <p:spPr>
          <a:xfrm rot="2550919">
            <a:off x="750455" y="2787967"/>
            <a:ext cx="925753" cy="38611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4647924"/>
            <a:ext cx="4499437" cy="352404"/>
          </a:xfrm>
          <a:prstGeom prst="rect">
            <a:avLst/>
          </a:prstGeom>
        </p:spPr>
        <p:txBody>
          <a:bodyPr wrap="none">
            <a:spAutoFit/>
          </a:bodyPr>
          <a:lstStyle/>
          <a:p>
            <a:r>
              <a:rPr lang="en-US" i="1" dirty="0"/>
              <a:t>Otto CM. Textbook of Clinical Echocardiography. 2013.</a:t>
            </a:r>
          </a:p>
        </p:txBody>
      </p:sp>
    </p:spTree>
    <p:extLst>
      <p:ext uri="{BB962C8B-B14F-4D97-AF65-F5344CB8AC3E}">
        <p14:creationId xmlns:p14="http://schemas.microsoft.com/office/powerpoint/2010/main" val="4942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p:cTn id="15" dur="345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60000" cy="1072228"/>
          </a:xfrm>
        </p:spPr>
        <p:txBody>
          <a:bodyPr>
            <a:normAutofit fontScale="90000"/>
          </a:bodyPr>
          <a:lstStyle/>
          <a:p>
            <a:r>
              <a:rPr lang="en-US" dirty="0" smtClean="0"/>
              <a:t>Parasternal Short Axis (PSAX)</a:t>
            </a:r>
            <a:br>
              <a:rPr lang="en-US" dirty="0" smtClean="0"/>
            </a:br>
            <a:r>
              <a:rPr lang="en-US" b="0" dirty="0" smtClean="0"/>
              <a:t>Aortic Valve Level</a:t>
            </a:r>
            <a:endParaRPr lang="en-US" b="0" dirty="0"/>
          </a:p>
        </p:txBody>
      </p:sp>
      <p:pic>
        <p:nvPicPr>
          <p:cNvPr id="4"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35294" r="25000" b="8385"/>
          <a:stretch/>
        </p:blipFill>
        <p:spPr>
          <a:xfrm>
            <a:off x="203200" y="1409701"/>
            <a:ext cx="1981200" cy="2467558"/>
          </a:xfrm>
          <a:prstGeom prst="rect">
            <a:avLst/>
          </a:prstGeom>
          <a:ln>
            <a:solidFill>
              <a:schemeClr val="tx1"/>
            </a:solidFill>
          </a:ln>
        </p:spPr>
      </p:pic>
      <p:sp>
        <p:nvSpPr>
          <p:cNvPr id="6" name="Rectangle 5"/>
          <p:cNvSpPr/>
          <p:nvPr/>
        </p:nvSpPr>
        <p:spPr>
          <a:xfrm rot="8279356">
            <a:off x="594459" y="2353781"/>
            <a:ext cx="925753" cy="38611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4647924"/>
            <a:ext cx="4499437" cy="352404"/>
          </a:xfrm>
          <a:prstGeom prst="rect">
            <a:avLst/>
          </a:prstGeom>
        </p:spPr>
        <p:txBody>
          <a:bodyPr wrap="none">
            <a:spAutoFit/>
          </a:bodyPr>
          <a:lstStyle/>
          <a:p>
            <a:r>
              <a:rPr lang="en-US" i="1" dirty="0"/>
              <a:t>Otto CM. Textbook of Clinical Echocardiography. 2013.</a:t>
            </a:r>
          </a:p>
        </p:txBody>
      </p:sp>
      <p:pic>
        <p:nvPicPr>
          <p:cNvPr id="7" name="Picture 6"/>
          <p:cNvPicPr>
            <a:picLocks noChangeAspect="1"/>
          </p:cNvPicPr>
          <p:nvPr/>
        </p:nvPicPr>
        <p:blipFill>
          <a:blip r:embed="rId6"/>
          <a:stretch>
            <a:fillRect/>
          </a:stretch>
        </p:blipFill>
        <p:spPr>
          <a:xfrm>
            <a:off x="2336800" y="1409701"/>
            <a:ext cx="3892550" cy="2900750"/>
          </a:xfrm>
          <a:prstGeom prst="rect">
            <a:avLst/>
          </a:prstGeom>
        </p:spPr>
      </p:pic>
      <p:pic>
        <p:nvPicPr>
          <p:cNvPr id="8" name="PSAXA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070600" y="1481720"/>
            <a:ext cx="4761770" cy="3166203"/>
          </a:xfrm>
          <a:prstGeom prst="rect">
            <a:avLst/>
          </a:prstGeom>
        </p:spPr>
      </p:pic>
    </p:spTree>
    <p:extLst>
      <p:ext uri="{BB962C8B-B14F-4D97-AF65-F5344CB8AC3E}">
        <p14:creationId xmlns:p14="http://schemas.microsoft.com/office/powerpoint/2010/main" val="124613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 presetClass="mediacall" presetSubtype="0" fill="hold" nodeType="withEffect">
                                  <p:stCondLst>
                                    <p:cond delay="0"/>
                                  </p:stCondLst>
                                  <p:childTnLst>
                                    <p:cmd type="call" cmd="playFrom(0.0)">
                                      <p:cBhvr>
                                        <p:cTn id="14" dur="13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8"/>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60000" cy="1072228"/>
          </a:xfrm>
        </p:spPr>
        <p:txBody>
          <a:bodyPr>
            <a:normAutofit fontScale="90000"/>
          </a:bodyPr>
          <a:lstStyle/>
          <a:p>
            <a:r>
              <a:rPr lang="en-US" dirty="0" smtClean="0"/>
              <a:t>Parasternal Short Axis (PSAX)</a:t>
            </a:r>
            <a:br>
              <a:rPr lang="en-US" dirty="0" smtClean="0"/>
            </a:br>
            <a:r>
              <a:rPr lang="en-US" b="0" dirty="0" smtClean="0"/>
              <a:t>Mitral Valve (Basal) Level</a:t>
            </a:r>
            <a:endParaRPr lang="en-US" b="0" dirty="0"/>
          </a:p>
        </p:txBody>
      </p:sp>
      <p:pic>
        <p:nvPicPr>
          <p:cNvPr id="4"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35294" r="25000" b="8385"/>
          <a:stretch/>
        </p:blipFill>
        <p:spPr>
          <a:xfrm>
            <a:off x="203200" y="1409701"/>
            <a:ext cx="1981200" cy="2467558"/>
          </a:xfrm>
          <a:prstGeom prst="rect">
            <a:avLst/>
          </a:prstGeom>
          <a:ln>
            <a:solidFill>
              <a:schemeClr val="tx1"/>
            </a:solidFill>
          </a:ln>
        </p:spPr>
      </p:pic>
      <p:sp>
        <p:nvSpPr>
          <p:cNvPr id="6" name="Rectangle 5"/>
          <p:cNvSpPr/>
          <p:nvPr/>
        </p:nvSpPr>
        <p:spPr>
          <a:xfrm rot="8279356">
            <a:off x="730924" y="2508077"/>
            <a:ext cx="925753" cy="38611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4647924"/>
            <a:ext cx="4499437" cy="352404"/>
          </a:xfrm>
          <a:prstGeom prst="rect">
            <a:avLst/>
          </a:prstGeom>
        </p:spPr>
        <p:txBody>
          <a:bodyPr wrap="none">
            <a:spAutoFit/>
          </a:bodyPr>
          <a:lstStyle/>
          <a:p>
            <a:r>
              <a:rPr lang="en-US" i="1" dirty="0"/>
              <a:t>Otto CM. Textbook of Clinical Echocardiography. 2013.</a:t>
            </a:r>
          </a:p>
        </p:txBody>
      </p:sp>
      <p:pic>
        <p:nvPicPr>
          <p:cNvPr id="3" name="Picture 2"/>
          <p:cNvPicPr>
            <a:picLocks noChangeAspect="1"/>
          </p:cNvPicPr>
          <p:nvPr/>
        </p:nvPicPr>
        <p:blipFill>
          <a:blip r:embed="rId6"/>
          <a:stretch>
            <a:fillRect/>
          </a:stretch>
        </p:blipFill>
        <p:spPr>
          <a:xfrm>
            <a:off x="2413000" y="1464269"/>
            <a:ext cx="3497023" cy="2395538"/>
          </a:xfrm>
          <a:prstGeom prst="rect">
            <a:avLst/>
          </a:prstGeom>
        </p:spPr>
      </p:pic>
      <p:pic>
        <p:nvPicPr>
          <p:cNvPr id="5" name="PSAXMitr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4779" t="7080" r="29203" b="25663"/>
          <a:stretch/>
        </p:blipFill>
        <p:spPr>
          <a:xfrm>
            <a:off x="6146560" y="1076990"/>
            <a:ext cx="3886200" cy="3786554"/>
          </a:xfrm>
          <a:prstGeom prst="rect">
            <a:avLst/>
          </a:prstGeom>
        </p:spPr>
      </p:pic>
    </p:spTree>
    <p:extLst>
      <p:ext uri="{BB962C8B-B14F-4D97-AF65-F5344CB8AC3E}">
        <p14:creationId xmlns:p14="http://schemas.microsoft.com/office/powerpoint/2010/main" val="308743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 presetClass="mediacall" presetSubtype="0" fill="hold" nodeType="withEffect">
                                  <p:stCondLst>
                                    <p:cond delay="0"/>
                                  </p:stCondLst>
                                  <p:childTnLst>
                                    <p:cmd type="call" cmd="playFrom(0.0)">
                                      <p:cBhvr>
                                        <p:cTn id="14" dur="2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60000" cy="1072228"/>
          </a:xfrm>
        </p:spPr>
        <p:txBody>
          <a:bodyPr>
            <a:normAutofit fontScale="90000"/>
          </a:bodyPr>
          <a:lstStyle/>
          <a:p>
            <a:r>
              <a:rPr lang="en-US" dirty="0" smtClean="0"/>
              <a:t>Parasternal Short Axis (PSAX)</a:t>
            </a:r>
            <a:br>
              <a:rPr lang="en-US" dirty="0" smtClean="0"/>
            </a:br>
            <a:r>
              <a:rPr lang="en-US" b="0" dirty="0" smtClean="0"/>
              <a:t>Papillary Muscle (Mid) Level</a:t>
            </a:r>
            <a:endParaRPr lang="en-US" b="0" dirty="0"/>
          </a:p>
        </p:txBody>
      </p:sp>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35294" r="25000" b="8385"/>
          <a:stretch/>
        </p:blipFill>
        <p:spPr>
          <a:xfrm>
            <a:off x="203200" y="1409701"/>
            <a:ext cx="1981200" cy="2467558"/>
          </a:xfrm>
          <a:prstGeom prst="rect">
            <a:avLst/>
          </a:prstGeom>
          <a:ln>
            <a:solidFill>
              <a:schemeClr val="tx1"/>
            </a:solidFill>
          </a:ln>
        </p:spPr>
      </p:pic>
      <p:sp>
        <p:nvSpPr>
          <p:cNvPr id="6" name="Rectangle 5"/>
          <p:cNvSpPr/>
          <p:nvPr/>
        </p:nvSpPr>
        <p:spPr>
          <a:xfrm rot="8279356">
            <a:off x="730923" y="2705116"/>
            <a:ext cx="925753" cy="386119"/>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4647924"/>
            <a:ext cx="4499437" cy="352404"/>
          </a:xfrm>
          <a:prstGeom prst="rect">
            <a:avLst/>
          </a:prstGeom>
        </p:spPr>
        <p:txBody>
          <a:bodyPr wrap="none">
            <a:spAutoFit/>
          </a:bodyPr>
          <a:lstStyle/>
          <a:p>
            <a:r>
              <a:rPr lang="en-US" i="1" dirty="0"/>
              <a:t>Otto CM. Textbook of Clinical Echocardiography. 2013.</a:t>
            </a:r>
          </a:p>
        </p:txBody>
      </p:sp>
      <p:pic>
        <p:nvPicPr>
          <p:cNvPr id="3" name="Picture 2"/>
          <p:cNvPicPr>
            <a:picLocks noChangeAspect="1"/>
          </p:cNvPicPr>
          <p:nvPr/>
        </p:nvPicPr>
        <p:blipFill rotWithShape="1">
          <a:blip r:embed="rId4"/>
          <a:srcRect l="5181"/>
          <a:stretch/>
        </p:blipFill>
        <p:spPr>
          <a:xfrm>
            <a:off x="2920306" y="1409701"/>
            <a:ext cx="3675728" cy="3355013"/>
          </a:xfrm>
          <a:prstGeom prst="rect">
            <a:avLst/>
          </a:prstGeom>
        </p:spPr>
      </p:pic>
      <p:pic>
        <p:nvPicPr>
          <p:cNvPr id="5" name="Picture 4"/>
          <p:cNvPicPr>
            <a:picLocks noChangeAspect="1"/>
          </p:cNvPicPr>
          <p:nvPr/>
        </p:nvPicPr>
        <p:blipFill>
          <a:blip r:embed="rId5"/>
          <a:stretch>
            <a:fillRect/>
          </a:stretch>
        </p:blipFill>
        <p:spPr>
          <a:xfrm>
            <a:off x="6633784" y="1249680"/>
            <a:ext cx="3276600" cy="3636227"/>
          </a:xfrm>
          <a:prstGeom prst="rect">
            <a:avLst/>
          </a:prstGeom>
        </p:spPr>
      </p:pic>
    </p:spTree>
    <p:extLst>
      <p:ext uri="{BB962C8B-B14F-4D97-AF65-F5344CB8AC3E}">
        <p14:creationId xmlns:p14="http://schemas.microsoft.com/office/powerpoint/2010/main" val="400076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stretch>
            <a:fillRect/>
          </a:stretch>
        </p:blipFill>
        <p:spPr>
          <a:xfrm>
            <a:off x="2340905" y="1249680"/>
            <a:ext cx="3787178" cy="3380891"/>
          </a:xfrm>
          <a:prstGeom prst="rect">
            <a:avLst/>
          </a:prstGeom>
        </p:spPr>
      </p:pic>
      <p:sp>
        <p:nvSpPr>
          <p:cNvPr id="2" name="Title 1"/>
          <p:cNvSpPr>
            <a:spLocks noGrp="1"/>
          </p:cNvSpPr>
          <p:nvPr>
            <p:ph type="title"/>
          </p:nvPr>
        </p:nvSpPr>
        <p:spPr>
          <a:xfrm>
            <a:off x="0" y="0"/>
            <a:ext cx="10160000" cy="1072228"/>
          </a:xfrm>
        </p:spPr>
        <p:txBody>
          <a:bodyPr>
            <a:normAutofit/>
          </a:bodyPr>
          <a:lstStyle/>
          <a:p>
            <a:r>
              <a:rPr lang="en-US" dirty="0" smtClean="0"/>
              <a:t>Apical Four Chamber (AP4)</a:t>
            </a:r>
            <a:endParaRPr lang="en-US" b="0" dirty="0"/>
          </a:p>
        </p:txBody>
      </p:sp>
      <p:pic>
        <p:nvPicPr>
          <p:cNvPr id="4" name="Content Placeholder 3"/>
          <p:cNvPicPr>
            <a:picLocks noChangeAspect="1"/>
          </p:cNvPicPr>
          <p:nvPr/>
        </p:nvPicPr>
        <p:blipFill rotWithShape="1">
          <a:blip r:embed="rId6">
            <a:extLst>
              <a:ext uri="{28A0092B-C50C-407E-A947-70E740481C1C}">
                <a14:useLocalDpi xmlns:a14="http://schemas.microsoft.com/office/drawing/2010/main" val="0"/>
              </a:ext>
            </a:extLst>
          </a:blip>
          <a:srcRect l="35294" r="25000" b="8385"/>
          <a:stretch/>
        </p:blipFill>
        <p:spPr>
          <a:xfrm>
            <a:off x="203200" y="1409701"/>
            <a:ext cx="1981200" cy="2467558"/>
          </a:xfrm>
          <a:prstGeom prst="rect">
            <a:avLst/>
          </a:prstGeom>
          <a:ln>
            <a:solidFill>
              <a:schemeClr val="tx1"/>
            </a:solidFill>
          </a:ln>
        </p:spPr>
      </p:pic>
      <p:sp>
        <p:nvSpPr>
          <p:cNvPr id="9" name="Rectangle 8"/>
          <p:cNvSpPr/>
          <p:nvPr/>
        </p:nvSpPr>
        <p:spPr>
          <a:xfrm>
            <a:off x="0" y="4647924"/>
            <a:ext cx="4499437" cy="352404"/>
          </a:xfrm>
          <a:prstGeom prst="rect">
            <a:avLst/>
          </a:prstGeom>
        </p:spPr>
        <p:txBody>
          <a:bodyPr wrap="none">
            <a:spAutoFit/>
          </a:bodyPr>
          <a:lstStyle/>
          <a:p>
            <a:r>
              <a:rPr lang="en-US" i="1" dirty="0"/>
              <a:t>Otto CM. Textbook of Clinical Echocardiography. 2013.</a:t>
            </a:r>
          </a:p>
        </p:txBody>
      </p:sp>
      <p:grpSp>
        <p:nvGrpSpPr>
          <p:cNvPr id="8" name="Group 7"/>
          <p:cNvGrpSpPr/>
          <p:nvPr/>
        </p:nvGrpSpPr>
        <p:grpSpPr>
          <a:xfrm rot="16029181">
            <a:off x="1257387" y="3336742"/>
            <a:ext cx="1854025" cy="1263495"/>
            <a:chOff x="42274" y="3005494"/>
            <a:chExt cx="1854025" cy="1263495"/>
          </a:xfrm>
        </p:grpSpPr>
        <p:sp>
          <p:nvSpPr>
            <p:cNvPr id="10" name="Chord 9"/>
            <p:cNvSpPr/>
            <p:nvPr/>
          </p:nvSpPr>
          <p:spPr>
            <a:xfrm rot="19109842">
              <a:off x="594789" y="3005494"/>
              <a:ext cx="1301510" cy="990600"/>
            </a:xfrm>
            <a:prstGeom prst="chord">
              <a:avLst>
                <a:gd name="adj1" fmla="val 5350417"/>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9150183">
              <a:off x="42274" y="3848696"/>
              <a:ext cx="1107627" cy="42029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A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500" t="6666" r="18750" b="8333"/>
          <a:stretch/>
        </p:blipFill>
        <p:spPr>
          <a:xfrm>
            <a:off x="6148403" y="979755"/>
            <a:ext cx="3886200" cy="3886200"/>
          </a:xfrm>
          <a:prstGeom prst="rect">
            <a:avLst/>
          </a:prstGeom>
        </p:spPr>
      </p:pic>
    </p:spTree>
    <p:extLst>
      <p:ext uri="{BB962C8B-B14F-4D97-AF65-F5344CB8AC3E}">
        <p14:creationId xmlns:p14="http://schemas.microsoft.com/office/powerpoint/2010/main" val="381192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 presetClass="mediacall" presetSubtype="0" fill="hold" nodeType="withEffect">
                                  <p:stCondLst>
                                    <p:cond delay="0"/>
                                  </p:stCondLst>
                                  <p:childTnLst>
                                    <p:cmd type="call" cmd="playFrom(0.0)">
                                      <p:cBhvr>
                                        <p:cTn id="14" dur="3587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1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60000" cy="1072228"/>
          </a:xfrm>
        </p:spPr>
        <p:txBody>
          <a:bodyPr>
            <a:normAutofit/>
          </a:bodyPr>
          <a:lstStyle/>
          <a:p>
            <a:r>
              <a:rPr lang="en-US" dirty="0" smtClean="0"/>
              <a:t>Subcostal</a:t>
            </a:r>
            <a:endParaRPr lang="en-US" b="0" dirty="0"/>
          </a:p>
        </p:txBody>
      </p:sp>
      <p:pic>
        <p:nvPicPr>
          <p:cNvPr id="4" name="Content Placeholder 3"/>
          <p:cNvPicPr>
            <a:picLocks noChangeAspect="1"/>
          </p:cNvPicPr>
          <p:nvPr/>
        </p:nvPicPr>
        <p:blipFill rotWithShape="1">
          <a:blip r:embed="rId5">
            <a:extLst>
              <a:ext uri="{28A0092B-C50C-407E-A947-70E740481C1C}">
                <a14:useLocalDpi xmlns:a14="http://schemas.microsoft.com/office/drawing/2010/main" val="0"/>
              </a:ext>
            </a:extLst>
          </a:blip>
          <a:srcRect l="35294" r="25000" b="8385"/>
          <a:stretch/>
        </p:blipFill>
        <p:spPr>
          <a:xfrm>
            <a:off x="203200" y="1409701"/>
            <a:ext cx="1981200" cy="2467558"/>
          </a:xfrm>
          <a:prstGeom prst="rect">
            <a:avLst/>
          </a:prstGeom>
          <a:ln>
            <a:solidFill>
              <a:schemeClr val="tx1"/>
            </a:solidFill>
          </a:ln>
        </p:spPr>
      </p:pic>
      <p:sp>
        <p:nvSpPr>
          <p:cNvPr id="9" name="Rectangle 8"/>
          <p:cNvSpPr/>
          <p:nvPr/>
        </p:nvSpPr>
        <p:spPr>
          <a:xfrm>
            <a:off x="0" y="4647924"/>
            <a:ext cx="4499437" cy="352404"/>
          </a:xfrm>
          <a:prstGeom prst="rect">
            <a:avLst/>
          </a:prstGeom>
        </p:spPr>
        <p:txBody>
          <a:bodyPr wrap="none">
            <a:spAutoFit/>
          </a:bodyPr>
          <a:lstStyle/>
          <a:p>
            <a:r>
              <a:rPr lang="en-US" i="1" dirty="0"/>
              <a:t>Otto CM. Textbook of Clinical Echocardiography. 2013.</a:t>
            </a:r>
          </a:p>
        </p:txBody>
      </p:sp>
      <p:grpSp>
        <p:nvGrpSpPr>
          <p:cNvPr id="8" name="Group 7"/>
          <p:cNvGrpSpPr/>
          <p:nvPr/>
        </p:nvGrpSpPr>
        <p:grpSpPr>
          <a:xfrm rot="18681435">
            <a:off x="266787" y="3421625"/>
            <a:ext cx="1854025" cy="1263495"/>
            <a:chOff x="42274" y="3005494"/>
            <a:chExt cx="1854025" cy="1263495"/>
          </a:xfrm>
        </p:grpSpPr>
        <p:sp>
          <p:nvSpPr>
            <p:cNvPr id="10" name="Chord 9"/>
            <p:cNvSpPr/>
            <p:nvPr/>
          </p:nvSpPr>
          <p:spPr>
            <a:xfrm rot="19109842">
              <a:off x="594789" y="3005494"/>
              <a:ext cx="1301510" cy="990600"/>
            </a:xfrm>
            <a:prstGeom prst="chord">
              <a:avLst>
                <a:gd name="adj1" fmla="val 5350417"/>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9150183">
              <a:off x="42274" y="3848696"/>
              <a:ext cx="1107627" cy="42029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subcosta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8749" t="6666" r="18751" b="8333"/>
          <a:stretch/>
        </p:blipFill>
        <p:spPr>
          <a:xfrm>
            <a:off x="6223000" y="937926"/>
            <a:ext cx="3810000" cy="3886200"/>
          </a:xfrm>
          <a:prstGeom prst="rect">
            <a:avLst/>
          </a:prstGeom>
        </p:spPr>
      </p:pic>
      <p:pic>
        <p:nvPicPr>
          <p:cNvPr id="5" name="Picture 4"/>
          <p:cNvPicPr>
            <a:picLocks noChangeAspect="1"/>
          </p:cNvPicPr>
          <p:nvPr/>
        </p:nvPicPr>
        <p:blipFill>
          <a:blip r:embed="rId7"/>
          <a:stretch>
            <a:fillRect/>
          </a:stretch>
        </p:blipFill>
        <p:spPr>
          <a:xfrm>
            <a:off x="2383300" y="1364805"/>
            <a:ext cx="3733800" cy="3028950"/>
          </a:xfrm>
          <a:prstGeom prst="rect">
            <a:avLst/>
          </a:prstGeom>
        </p:spPr>
      </p:pic>
    </p:spTree>
    <p:extLst>
      <p:ext uri="{BB962C8B-B14F-4D97-AF65-F5344CB8AC3E}">
        <p14:creationId xmlns:p14="http://schemas.microsoft.com/office/powerpoint/2010/main" val="1777372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 presetClass="mediacall" presetSubtype="0" fill="hold" nodeType="withEffect">
                                  <p:stCondLst>
                                    <p:cond delay="0"/>
                                  </p:stCondLst>
                                  <p:childTnLst>
                                    <p:cmd type="call" cmd="playFrom(0.0)">
                                      <p:cBhvr>
                                        <p:cTn id="14" dur="361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60000" cy="1257300"/>
          </a:xfrm>
        </p:spPr>
        <p:txBody>
          <a:bodyPr>
            <a:normAutofit fontScale="90000"/>
          </a:bodyPr>
          <a:lstStyle/>
          <a:p>
            <a:r>
              <a:rPr lang="en-US" dirty="0" smtClean="0"/>
              <a:t>Subcostal: Inferior Vena Cava</a:t>
            </a:r>
            <a:br>
              <a:rPr lang="en-US" dirty="0" smtClean="0"/>
            </a:br>
            <a:r>
              <a:rPr lang="en-US" b="0" dirty="0" smtClean="0"/>
              <a:t>Assessment of Central Venous Pressure</a:t>
            </a:r>
            <a:endParaRPr lang="en-US" b="0" dirty="0"/>
          </a:p>
        </p:txBody>
      </p:sp>
      <p:pic>
        <p:nvPicPr>
          <p:cNvPr id="6" name="1305324_Normal_IVC_collap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037" y="1485900"/>
            <a:ext cx="4933950" cy="335136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3602" y="1485900"/>
            <a:ext cx="4940928" cy="3371640"/>
          </a:xfrm>
          <a:prstGeom prst="rect">
            <a:avLst/>
          </a:prstGeom>
        </p:spPr>
      </p:pic>
    </p:spTree>
    <p:extLst>
      <p:ext uri="{BB962C8B-B14F-4D97-AF65-F5344CB8AC3E}">
        <p14:creationId xmlns:p14="http://schemas.microsoft.com/office/powerpoint/2010/main" val="134256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60000" cy="1257300"/>
          </a:xfrm>
        </p:spPr>
        <p:txBody>
          <a:bodyPr>
            <a:normAutofit fontScale="90000"/>
          </a:bodyPr>
          <a:lstStyle/>
          <a:p>
            <a:r>
              <a:rPr lang="en-US" dirty="0" smtClean="0"/>
              <a:t>Subcostal: Inferior Vena Cava</a:t>
            </a:r>
            <a:br>
              <a:rPr lang="en-US" dirty="0" smtClean="0"/>
            </a:br>
            <a:r>
              <a:rPr lang="en-US" b="0" dirty="0" smtClean="0"/>
              <a:t>Assessment of Central Venous Pressure</a:t>
            </a:r>
            <a:endParaRPr lang="en-US" b="0" dirty="0"/>
          </a:p>
        </p:txBody>
      </p:sp>
      <p:graphicFrame>
        <p:nvGraphicFramePr>
          <p:cNvPr id="5" name="Content Placeholder 3"/>
          <p:cNvGraphicFramePr>
            <a:graphicFrameLocks/>
          </p:cNvGraphicFramePr>
          <p:nvPr>
            <p:extLst>
              <p:ext uri="{D42A27DB-BD31-4B8C-83A1-F6EECF244321}">
                <p14:modId xmlns:p14="http://schemas.microsoft.com/office/powerpoint/2010/main" val="3963579719"/>
              </p:ext>
            </p:extLst>
          </p:nvPr>
        </p:nvGraphicFramePr>
        <p:xfrm>
          <a:off x="1574799" y="1943100"/>
          <a:ext cx="7010401" cy="2114550"/>
        </p:xfrm>
        <a:graphic>
          <a:graphicData uri="http://schemas.openxmlformats.org/drawingml/2006/table">
            <a:tbl>
              <a:tblPr firstRow="1" bandRow="1">
                <a:tableStyleId>{6E25E649-3F16-4E02-A733-19D2CDBF48F0}</a:tableStyleId>
              </a:tblPr>
              <a:tblGrid>
                <a:gridCol w="2449418"/>
                <a:gridCol w="1713597"/>
                <a:gridCol w="2847386"/>
              </a:tblGrid>
              <a:tr h="304800">
                <a:tc>
                  <a:txBody>
                    <a:bodyPr/>
                    <a:lstStyle/>
                    <a:p>
                      <a:r>
                        <a:rPr lang="en-US" sz="2400" b="0" dirty="0" smtClean="0">
                          <a:solidFill>
                            <a:schemeClr val="bg1"/>
                          </a:solidFill>
                        </a:rPr>
                        <a:t>IVC</a:t>
                      </a:r>
                      <a:r>
                        <a:rPr lang="en-US" sz="2400" b="0" baseline="0" dirty="0" smtClean="0">
                          <a:solidFill>
                            <a:schemeClr val="bg1"/>
                          </a:solidFill>
                        </a:rPr>
                        <a:t> Diameter</a:t>
                      </a:r>
                      <a:endParaRPr lang="en-US" sz="2400" b="0" dirty="0">
                        <a:solidFill>
                          <a:schemeClr val="bg1"/>
                        </a:solidFill>
                      </a:endParaRPr>
                    </a:p>
                  </a:txBody>
                  <a:tcPr marL="28575" marR="28575" marT="28575" marB="28575" anchor="ctr">
                    <a:lnL w="12700" cap="flat" cmpd="sng" algn="ctr">
                      <a:solidFill>
                        <a:schemeClr val="tx1"/>
                      </a:solidFill>
                      <a:prstDash val="solid"/>
                      <a:round/>
                      <a:headEnd type="none" w="med" len="med"/>
                      <a:tailEnd type="none" w="med" len="med"/>
                    </a:lnL>
                    <a:lnR>
                      <a:noFill/>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2400" b="0" dirty="0" smtClean="0">
                          <a:solidFill>
                            <a:schemeClr val="bg1"/>
                          </a:solidFill>
                        </a:rPr>
                        <a:t>Collapsibility</a:t>
                      </a:r>
                      <a:endParaRPr lang="en-US" sz="2400" b="0" dirty="0">
                        <a:solidFill>
                          <a:schemeClr val="bg1"/>
                        </a:solidFill>
                      </a:endParaRPr>
                    </a:p>
                  </a:txBody>
                  <a:tcPr marL="28575" marR="28575" marT="28575" marB="28575" anchor="ctr">
                    <a:lnL>
                      <a:noFill/>
                    </a:lnL>
                    <a:lnR>
                      <a:noFill/>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r>
                        <a:rPr lang="en-US" sz="2400" b="0" dirty="0" smtClean="0">
                          <a:solidFill>
                            <a:schemeClr val="bg1"/>
                          </a:solidFill>
                        </a:rPr>
                        <a:t>Central Venous Pressure</a:t>
                      </a:r>
                      <a:endParaRPr lang="en-US" sz="2400" b="0" dirty="0">
                        <a:solidFill>
                          <a:schemeClr val="bg1"/>
                        </a:solidFill>
                      </a:endParaRPr>
                    </a:p>
                  </a:txBody>
                  <a:tcPr marL="28575" marR="28575" marT="28575" marB="28575" anchor="ctr">
                    <a:lnL>
                      <a:noFill/>
                    </a:lnL>
                    <a:lnR w="12700" cap="flat" cmpd="sng" algn="ctr">
                      <a:solidFill>
                        <a:schemeClr val="tx1"/>
                      </a:solidFill>
                      <a:prstDash val="solid"/>
                      <a:round/>
                      <a:headEnd type="none" w="med" len="med"/>
                      <a:tailEnd type="none" w="med" len="med"/>
                    </a:lnR>
                    <a:lnT w="25400" cmpd="sng">
                      <a:noFill/>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r>
              <a:tr h="344954">
                <a:tc>
                  <a:txBody>
                    <a:bodyPr/>
                    <a:lstStyle/>
                    <a:p>
                      <a:r>
                        <a:rPr lang="en-US" sz="2400" b="0" dirty="0" smtClean="0"/>
                        <a:t>≤ 2.1 cm</a:t>
                      </a:r>
                      <a:endParaRPr lang="en-US" sz="2400" b="0" dirty="0"/>
                    </a:p>
                  </a:txBody>
                  <a:tcPr marL="28575" marR="28575" marT="28575" marB="28575" anchor="ctr">
                    <a:lnT w="28575" cap="flat" cmpd="sng" algn="ctr">
                      <a:solidFill>
                        <a:schemeClr val="tx1"/>
                      </a:solidFill>
                      <a:prstDash val="solid"/>
                      <a:round/>
                      <a:headEnd type="none" w="med" len="med"/>
                      <a:tailEnd type="none" w="med" len="med"/>
                    </a:lnT>
                  </a:tcPr>
                </a:tc>
                <a:tc>
                  <a:txBody>
                    <a:bodyPr/>
                    <a:lstStyle/>
                    <a:p>
                      <a:pPr marL="0" indent="0">
                        <a:buFont typeface="Wingdings" panose="05000000000000000000" pitchFamily="2" charset="2"/>
                        <a:buNone/>
                      </a:pPr>
                      <a:r>
                        <a:rPr lang="en-US" sz="2400" b="0" dirty="0" smtClean="0">
                          <a:solidFill>
                            <a:schemeClr val="tx1"/>
                          </a:solidFill>
                        </a:rPr>
                        <a:t>&gt; 50%</a:t>
                      </a:r>
                      <a:endParaRPr lang="en-US" sz="2400" b="0" dirty="0">
                        <a:solidFill>
                          <a:schemeClr val="tx1"/>
                        </a:solidFill>
                      </a:endParaRPr>
                    </a:p>
                  </a:txBody>
                  <a:tcPr marL="28575" marR="28575" marT="28575" marB="28575" anchor="ctr">
                    <a:lnT w="28575" cap="flat" cmpd="sng" algn="ctr">
                      <a:solidFill>
                        <a:schemeClr val="tx1"/>
                      </a:solidFill>
                      <a:prstDash val="solid"/>
                      <a:round/>
                      <a:headEnd type="none" w="med" len="med"/>
                      <a:tailEnd type="none" w="med" len="med"/>
                    </a:lnT>
                  </a:tcPr>
                </a:tc>
                <a:tc>
                  <a:txBody>
                    <a:bodyPr/>
                    <a:lstStyle/>
                    <a:p>
                      <a:r>
                        <a:rPr lang="en-US" sz="2400" b="0" dirty="0" smtClean="0">
                          <a:solidFill>
                            <a:schemeClr val="tx1"/>
                          </a:solidFill>
                        </a:rPr>
                        <a:t>0-5 cmH</a:t>
                      </a:r>
                      <a:r>
                        <a:rPr lang="en-US" sz="2400" b="0" baseline="-25000" dirty="0" smtClean="0">
                          <a:solidFill>
                            <a:schemeClr val="tx1"/>
                          </a:solidFill>
                        </a:rPr>
                        <a:t>2</a:t>
                      </a:r>
                      <a:r>
                        <a:rPr lang="en-US" sz="2400" b="0" dirty="0" smtClean="0">
                          <a:solidFill>
                            <a:schemeClr val="tx1"/>
                          </a:solidFill>
                        </a:rPr>
                        <a:t>O</a:t>
                      </a:r>
                      <a:endParaRPr lang="en-US" sz="2400" b="0" dirty="0">
                        <a:solidFill>
                          <a:schemeClr val="tx1"/>
                        </a:solidFill>
                      </a:endParaRPr>
                    </a:p>
                  </a:txBody>
                  <a:tcPr marL="28575" marR="28575" marT="28575" marB="28575" anchor="ctr">
                    <a:lnT w="28575" cap="flat" cmpd="sng" algn="ctr">
                      <a:solidFill>
                        <a:schemeClr val="tx1"/>
                      </a:solidFill>
                      <a:prstDash val="solid"/>
                      <a:round/>
                      <a:headEnd type="none" w="med" len="med"/>
                      <a:tailEnd type="none" w="med" len="med"/>
                    </a:lnT>
                  </a:tcPr>
                </a:tc>
              </a:tr>
              <a:tr h="344954">
                <a:tc>
                  <a:txBody>
                    <a:bodyPr/>
                    <a:lstStyle/>
                    <a:p>
                      <a:r>
                        <a:rPr lang="en-US" sz="2400" b="0" dirty="0" smtClean="0"/>
                        <a:t>≤ 2.1 cm</a:t>
                      </a:r>
                      <a:endParaRPr lang="en-US" sz="2400" b="0" dirty="0"/>
                    </a:p>
                  </a:txBody>
                  <a:tcPr marL="28575" marR="28575" marT="28575" marB="28575" anchor="ctr"/>
                </a:tc>
                <a:tc>
                  <a:txBody>
                    <a:bodyPr/>
                    <a:lstStyle/>
                    <a:p>
                      <a:pPr marL="0" indent="0">
                        <a:buFont typeface="Wingdings" panose="05000000000000000000" pitchFamily="2" charset="2"/>
                        <a:buNone/>
                      </a:pPr>
                      <a:r>
                        <a:rPr lang="en-US" sz="2400" b="0" dirty="0" smtClean="0">
                          <a:solidFill>
                            <a:schemeClr val="tx1"/>
                          </a:solidFill>
                        </a:rPr>
                        <a:t>&lt; </a:t>
                      </a:r>
                      <a:r>
                        <a:rPr lang="en-US" sz="2400" b="0" dirty="0" smtClean="0">
                          <a:solidFill>
                            <a:schemeClr val="tx1"/>
                          </a:solidFill>
                        </a:rPr>
                        <a:t>50%</a:t>
                      </a:r>
                      <a:endParaRPr lang="en-US" sz="2400" b="0" dirty="0">
                        <a:solidFill>
                          <a:schemeClr val="tx1"/>
                        </a:solidFill>
                      </a:endParaRPr>
                    </a:p>
                  </a:txBody>
                  <a:tcPr marL="28575" marR="28575" marT="28575" marB="28575" anchor="ctr"/>
                </a:tc>
                <a:tc>
                  <a:txBody>
                    <a:bodyPr/>
                    <a:lstStyle/>
                    <a:p>
                      <a:r>
                        <a:rPr lang="en-US" sz="2400" b="0" dirty="0" smtClean="0">
                          <a:solidFill>
                            <a:schemeClr val="tx1"/>
                          </a:solidFill>
                        </a:rPr>
                        <a:t>5-10 cmH</a:t>
                      </a:r>
                      <a:r>
                        <a:rPr lang="en-US" sz="2400" b="0" baseline="-25000" dirty="0" smtClean="0">
                          <a:solidFill>
                            <a:schemeClr val="tx1"/>
                          </a:solidFill>
                        </a:rPr>
                        <a:t>2</a:t>
                      </a:r>
                      <a:r>
                        <a:rPr lang="en-US" sz="2400" b="0" dirty="0" smtClean="0">
                          <a:solidFill>
                            <a:schemeClr val="tx1"/>
                          </a:solidFill>
                        </a:rPr>
                        <a:t>O</a:t>
                      </a:r>
                      <a:endParaRPr lang="en-US" sz="2400" b="0" dirty="0">
                        <a:solidFill>
                          <a:schemeClr val="tx1"/>
                        </a:solidFill>
                      </a:endParaRPr>
                    </a:p>
                  </a:txBody>
                  <a:tcPr marL="28575" marR="28575" marT="28575" marB="28575" anchor="ctr"/>
                </a:tc>
              </a:tr>
              <a:tr h="344954">
                <a:tc>
                  <a:txBody>
                    <a:bodyPr/>
                    <a:lstStyle/>
                    <a:p>
                      <a:r>
                        <a:rPr lang="en-US" sz="2400" b="0" dirty="0" smtClean="0"/>
                        <a:t>&gt; 2.1 cm</a:t>
                      </a:r>
                      <a:endParaRPr lang="en-US" sz="2400" b="0" dirty="0"/>
                    </a:p>
                  </a:txBody>
                  <a:tcPr marL="28575" marR="28575" marT="28575" marB="28575" anchor="ctr"/>
                </a:tc>
                <a:tc>
                  <a:txBody>
                    <a:bodyPr/>
                    <a:lstStyle/>
                    <a:p>
                      <a:pPr marL="0" indent="0">
                        <a:buFont typeface="Wingdings" panose="05000000000000000000" pitchFamily="2" charset="2"/>
                        <a:buNone/>
                      </a:pPr>
                      <a:r>
                        <a:rPr lang="en-US" sz="2400" b="0" dirty="0" smtClean="0">
                          <a:solidFill>
                            <a:schemeClr val="tx1"/>
                          </a:solidFill>
                        </a:rPr>
                        <a:t>&gt;</a:t>
                      </a:r>
                      <a:r>
                        <a:rPr lang="en-US" sz="2400" b="0" baseline="0" dirty="0" smtClean="0">
                          <a:solidFill>
                            <a:schemeClr val="tx1"/>
                          </a:solidFill>
                        </a:rPr>
                        <a:t> 50%</a:t>
                      </a:r>
                      <a:endParaRPr lang="en-US" sz="2400" b="0" dirty="0">
                        <a:solidFill>
                          <a:schemeClr val="tx1"/>
                        </a:solidFill>
                      </a:endParaRPr>
                    </a:p>
                  </a:txBody>
                  <a:tcPr marL="28575" marR="28575" marT="28575" marB="28575" anchor="ctr"/>
                </a:tc>
                <a:tc>
                  <a:txBody>
                    <a:bodyPr/>
                    <a:lstStyle/>
                    <a:p>
                      <a:r>
                        <a:rPr lang="en-US" sz="2400" b="0" dirty="0" smtClean="0">
                          <a:solidFill>
                            <a:schemeClr val="tx1"/>
                          </a:solidFill>
                        </a:rPr>
                        <a:t>10-15 cmH</a:t>
                      </a:r>
                      <a:r>
                        <a:rPr lang="en-US" sz="2400" b="0" baseline="-25000" dirty="0" smtClean="0">
                          <a:solidFill>
                            <a:schemeClr val="tx1"/>
                          </a:solidFill>
                        </a:rPr>
                        <a:t>2</a:t>
                      </a:r>
                      <a:r>
                        <a:rPr lang="en-US" sz="2400" b="0" dirty="0" smtClean="0">
                          <a:solidFill>
                            <a:schemeClr val="tx1"/>
                          </a:solidFill>
                        </a:rPr>
                        <a:t>O</a:t>
                      </a:r>
                      <a:endParaRPr lang="en-US" sz="2400" b="0" dirty="0">
                        <a:solidFill>
                          <a:schemeClr val="tx1"/>
                        </a:solidFill>
                      </a:endParaRPr>
                    </a:p>
                  </a:txBody>
                  <a:tcPr marL="28575" marR="28575" marT="28575" marB="28575" anchor="ctr"/>
                </a:tc>
              </a:tr>
              <a:tr h="344954">
                <a:tc>
                  <a:txBody>
                    <a:bodyPr/>
                    <a:lstStyle/>
                    <a:p>
                      <a:r>
                        <a:rPr lang="en-US" sz="2400" b="0" dirty="0" smtClean="0"/>
                        <a:t>&gt;</a:t>
                      </a:r>
                      <a:r>
                        <a:rPr lang="en-US" sz="2400" b="0" baseline="0" dirty="0" smtClean="0"/>
                        <a:t> 2.1 cm</a:t>
                      </a:r>
                      <a:endParaRPr lang="en-US" sz="2400" b="0" dirty="0"/>
                    </a:p>
                  </a:txBody>
                  <a:tcPr marL="28575" marR="28575" marT="28575" marB="28575" anchor="ctr"/>
                </a:tc>
                <a:tc>
                  <a:txBody>
                    <a:bodyPr/>
                    <a:lstStyle/>
                    <a:p>
                      <a:pPr marL="0" indent="0">
                        <a:buFont typeface="Wingdings" panose="05000000000000000000" pitchFamily="2" charset="2"/>
                        <a:buNone/>
                      </a:pPr>
                      <a:r>
                        <a:rPr lang="en-US" sz="2400" b="0" dirty="0" smtClean="0">
                          <a:solidFill>
                            <a:schemeClr val="tx1"/>
                          </a:solidFill>
                        </a:rPr>
                        <a:t>&lt; 50%</a:t>
                      </a:r>
                      <a:endParaRPr lang="en-US" sz="2400" b="0" dirty="0">
                        <a:solidFill>
                          <a:schemeClr val="tx1"/>
                        </a:solidFill>
                      </a:endParaRPr>
                    </a:p>
                  </a:txBody>
                  <a:tcPr marL="28575" marR="28575" marT="28575" marB="28575" anchor="ctr"/>
                </a:tc>
                <a:tc>
                  <a:txBody>
                    <a:bodyPr/>
                    <a:lstStyle/>
                    <a:p>
                      <a:r>
                        <a:rPr lang="en-US" sz="2400" b="0" dirty="0" smtClean="0">
                          <a:solidFill>
                            <a:schemeClr val="tx1"/>
                          </a:solidFill>
                        </a:rPr>
                        <a:t>&gt; 15 cmH</a:t>
                      </a:r>
                      <a:r>
                        <a:rPr lang="en-US" sz="2400" b="0" baseline="-25000" dirty="0" smtClean="0">
                          <a:solidFill>
                            <a:schemeClr val="tx1"/>
                          </a:solidFill>
                        </a:rPr>
                        <a:t>2</a:t>
                      </a:r>
                      <a:r>
                        <a:rPr lang="en-US" sz="2400" b="0" dirty="0" smtClean="0">
                          <a:solidFill>
                            <a:schemeClr val="tx1"/>
                          </a:solidFill>
                        </a:rPr>
                        <a:t>O</a:t>
                      </a:r>
                      <a:endParaRPr lang="en-US" sz="2400" b="0" dirty="0">
                        <a:solidFill>
                          <a:schemeClr val="tx1"/>
                        </a:solidFill>
                      </a:endParaRPr>
                    </a:p>
                  </a:txBody>
                  <a:tcPr marL="28575" marR="28575" marT="28575" marB="28575" anchor="ctr"/>
                </a:tc>
              </a:tr>
            </a:tbl>
          </a:graphicData>
        </a:graphic>
      </p:graphicFrame>
      <p:sp>
        <p:nvSpPr>
          <p:cNvPr id="8" name="Rectangle 7"/>
          <p:cNvSpPr/>
          <p:nvPr/>
        </p:nvSpPr>
        <p:spPr>
          <a:xfrm>
            <a:off x="8000434" y="4567248"/>
            <a:ext cx="2159566" cy="352404"/>
          </a:xfrm>
          <a:prstGeom prst="rect">
            <a:avLst/>
          </a:prstGeom>
        </p:spPr>
        <p:txBody>
          <a:bodyPr wrap="none">
            <a:spAutoFit/>
          </a:bodyPr>
          <a:lstStyle/>
          <a:p>
            <a:pPr algn="r"/>
            <a:r>
              <a:rPr lang="en-US" i="1" dirty="0" err="1" smtClean="0"/>
              <a:t>Biegel</a:t>
            </a:r>
            <a:r>
              <a:rPr lang="en-US" i="1" dirty="0" smtClean="0"/>
              <a:t> et al. JASE. 2013.</a:t>
            </a:r>
            <a:endParaRPr lang="en-US" i="1" dirty="0"/>
          </a:p>
        </p:txBody>
      </p:sp>
    </p:spTree>
    <p:extLst>
      <p:ext uri="{BB962C8B-B14F-4D97-AF65-F5344CB8AC3E}">
        <p14:creationId xmlns:p14="http://schemas.microsoft.com/office/powerpoint/2010/main" val="16952430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p:txBody>
          <a:bodyPr>
            <a:normAutofit lnSpcReduction="10000"/>
          </a:bodyPr>
          <a:lstStyle/>
          <a:p>
            <a:r>
              <a:rPr lang="en-US" dirty="0" smtClean="0"/>
              <a:t>Know the indications for ordering TTE and also when a TTE may be low value</a:t>
            </a:r>
          </a:p>
          <a:p>
            <a:r>
              <a:rPr lang="en-US" dirty="0" smtClean="0"/>
              <a:t>Learn the basic nomenclature and views of TTE</a:t>
            </a:r>
          </a:p>
          <a:p>
            <a:r>
              <a:rPr lang="en-US" dirty="0" smtClean="0"/>
              <a:t>Recognize how to obtain the basic views of TTE</a:t>
            </a:r>
          </a:p>
          <a:p>
            <a:r>
              <a:rPr lang="en-US" dirty="0" smtClean="0"/>
              <a:t>Perform a volume status assessment using TTE of the IVC</a:t>
            </a:r>
          </a:p>
          <a:p>
            <a:r>
              <a:rPr lang="en-US" dirty="0" smtClean="0"/>
              <a:t>Recognize common “do not miss” pathologies on TTE</a:t>
            </a:r>
          </a:p>
          <a:p>
            <a:endParaRPr lang="en-US" dirty="0"/>
          </a:p>
        </p:txBody>
      </p:sp>
    </p:spTree>
    <p:extLst>
      <p:ext uri="{BB962C8B-B14F-4D97-AF65-F5344CB8AC3E}">
        <p14:creationId xmlns:p14="http://schemas.microsoft.com/office/powerpoint/2010/main" val="719823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T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58975" y="0"/>
            <a:ext cx="8201025" cy="5715000"/>
          </a:xfrm>
          <a:prstGeom prst="rect">
            <a:avLst/>
          </a:prstGeom>
        </p:spPr>
      </p:pic>
      <p:sp>
        <p:nvSpPr>
          <p:cNvPr id="3" name="TextBox 2"/>
          <p:cNvSpPr txBox="1"/>
          <p:nvPr/>
        </p:nvSpPr>
        <p:spPr>
          <a:xfrm>
            <a:off x="203200" y="114300"/>
            <a:ext cx="3886200" cy="2554545"/>
          </a:xfrm>
          <a:prstGeom prst="rect">
            <a:avLst/>
          </a:prstGeom>
          <a:solidFill>
            <a:schemeClr val="tx1"/>
          </a:solidFill>
        </p:spPr>
        <p:txBody>
          <a:bodyPr wrap="square" rtlCol="0">
            <a:spAutoFit/>
          </a:bodyPr>
          <a:lstStyle/>
          <a:p>
            <a:r>
              <a:rPr lang="en-US" sz="4000" b="1" dirty="0">
                <a:solidFill>
                  <a:schemeClr val="bg1"/>
                </a:solidFill>
              </a:rPr>
              <a:t>Case </a:t>
            </a:r>
            <a:r>
              <a:rPr lang="en-US" sz="4000" b="1" dirty="0" smtClean="0">
                <a:solidFill>
                  <a:schemeClr val="bg1"/>
                </a:solidFill>
              </a:rPr>
              <a:t>1:</a:t>
            </a:r>
            <a:endParaRPr lang="en-US" sz="4000" dirty="0" smtClean="0">
              <a:solidFill>
                <a:schemeClr val="bg1"/>
              </a:solidFill>
            </a:endParaRPr>
          </a:p>
          <a:p>
            <a:r>
              <a:rPr lang="en-US" sz="4000" dirty="0" smtClean="0">
                <a:solidFill>
                  <a:schemeClr val="bg1"/>
                </a:solidFill>
              </a:rPr>
              <a:t>54 F with sudden respiratory failure after hip surgery</a:t>
            </a:r>
            <a:endParaRPr lang="en-US" sz="4000" dirty="0">
              <a:solidFill>
                <a:schemeClr val="bg1"/>
              </a:solidFill>
            </a:endParaRPr>
          </a:p>
        </p:txBody>
      </p:sp>
    </p:spTree>
    <p:extLst>
      <p:ext uri="{BB962C8B-B14F-4D97-AF65-F5344CB8AC3E}">
        <p14:creationId xmlns:p14="http://schemas.microsoft.com/office/powerpoint/2010/main" val="286163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EE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7600" y="0"/>
            <a:ext cx="8201025" cy="5715000"/>
          </a:xfrm>
          <a:prstGeom prst="rect">
            <a:avLst/>
          </a:prstGeom>
        </p:spPr>
      </p:pic>
    </p:spTree>
    <p:extLst>
      <p:ext uri="{BB962C8B-B14F-4D97-AF65-F5344CB8AC3E}">
        <p14:creationId xmlns:p14="http://schemas.microsoft.com/office/powerpoint/2010/main" val="150242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TE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7600" y="0"/>
            <a:ext cx="8201025" cy="5715000"/>
          </a:xfrm>
          <a:prstGeom prst="rect">
            <a:avLst/>
          </a:prstGeom>
        </p:spPr>
      </p:pic>
    </p:spTree>
    <p:extLst>
      <p:ext uri="{BB962C8B-B14F-4D97-AF65-F5344CB8AC3E}">
        <p14:creationId xmlns:p14="http://schemas.microsoft.com/office/powerpoint/2010/main" val="416405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EE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17600" y="0"/>
            <a:ext cx="8201025" cy="5715000"/>
          </a:xfrm>
          <a:prstGeom prst="rect">
            <a:avLst/>
          </a:prstGeom>
        </p:spPr>
      </p:pic>
    </p:spTree>
    <p:extLst>
      <p:ext uri="{BB962C8B-B14F-4D97-AF65-F5344CB8AC3E}">
        <p14:creationId xmlns:p14="http://schemas.microsoft.com/office/powerpoint/2010/main" val="227519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0882458_Takotsubo_TTE_Ap4C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0660" y="23812"/>
            <a:ext cx="8139340" cy="5528608"/>
          </a:xfrm>
          <a:prstGeom prst="rect">
            <a:avLst/>
          </a:prstGeom>
        </p:spPr>
      </p:pic>
      <p:sp>
        <p:nvSpPr>
          <p:cNvPr id="3" name="TextBox 2"/>
          <p:cNvSpPr txBox="1"/>
          <p:nvPr/>
        </p:nvSpPr>
        <p:spPr>
          <a:xfrm>
            <a:off x="203200" y="114300"/>
            <a:ext cx="3886200" cy="3170099"/>
          </a:xfrm>
          <a:prstGeom prst="rect">
            <a:avLst/>
          </a:prstGeom>
          <a:noFill/>
        </p:spPr>
        <p:txBody>
          <a:bodyPr wrap="square" rtlCol="0">
            <a:spAutoFit/>
          </a:bodyPr>
          <a:lstStyle/>
          <a:p>
            <a:r>
              <a:rPr lang="en-US" sz="4000" b="1" dirty="0">
                <a:solidFill>
                  <a:schemeClr val="bg1"/>
                </a:solidFill>
              </a:rPr>
              <a:t>Case 2</a:t>
            </a:r>
            <a:r>
              <a:rPr lang="en-US" sz="4000" b="1" dirty="0" smtClean="0">
                <a:solidFill>
                  <a:schemeClr val="bg1"/>
                </a:solidFill>
              </a:rPr>
              <a:t>:</a:t>
            </a:r>
            <a:endParaRPr lang="en-US" sz="4000" dirty="0" smtClean="0">
              <a:solidFill>
                <a:schemeClr val="bg1"/>
              </a:solidFill>
            </a:endParaRPr>
          </a:p>
          <a:p>
            <a:r>
              <a:rPr lang="en-US" sz="4000" dirty="0" smtClean="0">
                <a:solidFill>
                  <a:schemeClr val="bg1"/>
                </a:solidFill>
              </a:rPr>
              <a:t>64 F with new heart failure, elevated troponin, clean coronaries</a:t>
            </a:r>
            <a:endParaRPr lang="en-US" sz="4000" dirty="0">
              <a:solidFill>
                <a:schemeClr val="bg1"/>
              </a:solidFill>
            </a:endParaRPr>
          </a:p>
        </p:txBody>
      </p:sp>
    </p:spTree>
    <p:extLst>
      <p:ext uri="{BB962C8B-B14F-4D97-AF65-F5344CB8AC3E}">
        <p14:creationId xmlns:p14="http://schemas.microsoft.com/office/powerpoint/2010/main" val="3920728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nejmoa1406761_attach_1_nejmoa1406761_v01">
            <a:hlinkClick r:id="" action="ppaction://media"/>
          </p:cNvPr>
          <p:cNvPicPr>
            <a:picLocks noChangeAspect="1"/>
          </p:cNvPicPr>
          <p:nvPr>
            <a:videoFile r:link="rId1"/>
            <p:extLst>
              <p:ext uri="{DAA4B4D4-6D71-4841-9C94-3DE7FCFB9230}">
                <p14:media xmlns:p14="http://schemas.microsoft.com/office/powerpoint/2010/main" r:embed="rId2">
                  <p14:trim st="2405" end="24139"/>
                </p14:media>
              </p:ext>
            </p:extLst>
          </p:nvPr>
        </p:nvPicPr>
        <p:blipFill>
          <a:blip r:embed="rId5"/>
          <a:stretch>
            <a:fillRect/>
          </a:stretch>
        </p:blipFill>
        <p:spPr>
          <a:xfrm>
            <a:off x="3784600" y="571500"/>
            <a:ext cx="6096000" cy="4572000"/>
          </a:xfrm>
          <a:prstGeom prst="rect">
            <a:avLst/>
          </a:prstGeom>
        </p:spPr>
      </p:pic>
      <p:sp>
        <p:nvSpPr>
          <p:cNvPr id="3" name="TextBox 2"/>
          <p:cNvSpPr txBox="1"/>
          <p:nvPr/>
        </p:nvSpPr>
        <p:spPr>
          <a:xfrm>
            <a:off x="203200" y="114300"/>
            <a:ext cx="3886200" cy="3170099"/>
          </a:xfrm>
          <a:prstGeom prst="rect">
            <a:avLst/>
          </a:prstGeom>
          <a:solidFill>
            <a:schemeClr val="tx1"/>
          </a:solidFill>
        </p:spPr>
        <p:txBody>
          <a:bodyPr wrap="square" rtlCol="0">
            <a:spAutoFit/>
          </a:bodyPr>
          <a:lstStyle/>
          <a:p>
            <a:r>
              <a:rPr lang="en-US" sz="4000" b="1" dirty="0" smtClean="0">
                <a:solidFill>
                  <a:schemeClr val="bg1"/>
                </a:solidFill>
              </a:rPr>
              <a:t>Case 2:</a:t>
            </a:r>
          </a:p>
          <a:p>
            <a:r>
              <a:rPr lang="en-US" sz="4000" dirty="0" smtClean="0">
                <a:solidFill>
                  <a:schemeClr val="bg1"/>
                </a:solidFill>
              </a:rPr>
              <a:t>64 F with new heart failure, elevated troponin, clean coronaries</a:t>
            </a:r>
            <a:endParaRPr lang="en-US" sz="4000" dirty="0">
              <a:solidFill>
                <a:schemeClr val="bg1"/>
              </a:solidFill>
            </a:endParaRPr>
          </a:p>
        </p:txBody>
      </p:sp>
    </p:spTree>
    <p:extLst>
      <p:ext uri="{BB962C8B-B14F-4D97-AF65-F5344CB8AC3E}">
        <p14:creationId xmlns:p14="http://schemas.microsoft.com/office/powerpoint/2010/main" val="215984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Takotsubo</a:t>
            </a:r>
            <a:r>
              <a:rPr lang="en-US" dirty="0" smtClean="0"/>
              <a:t> Cardiomyopathy</a:t>
            </a:r>
            <a:endParaRPr lang="en-US" dirty="0"/>
          </a:p>
        </p:txBody>
      </p:sp>
      <p:pic>
        <p:nvPicPr>
          <p:cNvPr id="6" name="Picture 5"/>
          <p:cNvPicPr>
            <a:picLocks noChangeAspect="1"/>
          </p:cNvPicPr>
          <p:nvPr/>
        </p:nvPicPr>
        <p:blipFill>
          <a:blip r:embed="rId3"/>
          <a:stretch>
            <a:fillRect/>
          </a:stretch>
        </p:blipFill>
        <p:spPr>
          <a:xfrm>
            <a:off x="1831975" y="1481137"/>
            <a:ext cx="6496050" cy="2752725"/>
          </a:xfrm>
          <a:prstGeom prst="rect">
            <a:avLst/>
          </a:prstGeom>
        </p:spPr>
      </p:pic>
      <p:sp>
        <p:nvSpPr>
          <p:cNvPr id="7" name="Rectangle 6"/>
          <p:cNvSpPr/>
          <p:nvPr/>
        </p:nvSpPr>
        <p:spPr>
          <a:xfrm>
            <a:off x="2413000" y="4552949"/>
            <a:ext cx="9169400" cy="352404"/>
          </a:xfrm>
          <a:prstGeom prst="rect">
            <a:avLst/>
          </a:prstGeom>
        </p:spPr>
        <p:txBody>
          <a:bodyPr wrap="square">
            <a:spAutoFit/>
          </a:bodyPr>
          <a:lstStyle/>
          <a:p>
            <a:r>
              <a:rPr lang="en-US" dirty="0"/>
              <a:t>https://www.health.harvard.edu/heart-health/takotsubo-cardiomyopathy-broken-heart-syndrome</a:t>
            </a:r>
          </a:p>
        </p:txBody>
      </p:sp>
    </p:spTree>
    <p:extLst>
      <p:ext uri="{BB962C8B-B14F-4D97-AF65-F5344CB8AC3E}">
        <p14:creationId xmlns:p14="http://schemas.microsoft.com/office/powerpoint/2010/main" val="20284302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Takotsubo</a:t>
            </a:r>
            <a:r>
              <a:rPr lang="en-US" dirty="0" smtClean="0"/>
              <a:t> Cardiomyopathy</a:t>
            </a:r>
            <a:endParaRPr lang="en-US" dirty="0"/>
          </a:p>
        </p:txBody>
      </p:sp>
      <p:sp>
        <p:nvSpPr>
          <p:cNvPr id="7" name="Rectangle 6"/>
          <p:cNvSpPr/>
          <p:nvPr/>
        </p:nvSpPr>
        <p:spPr>
          <a:xfrm>
            <a:off x="2413000" y="4552949"/>
            <a:ext cx="7577669" cy="352404"/>
          </a:xfrm>
          <a:prstGeom prst="rect">
            <a:avLst/>
          </a:prstGeom>
        </p:spPr>
        <p:txBody>
          <a:bodyPr wrap="square">
            <a:spAutoFit/>
          </a:bodyPr>
          <a:lstStyle/>
          <a:p>
            <a:pPr algn="r"/>
            <a:r>
              <a:rPr lang="en-US" i="1" dirty="0" smtClean="0"/>
              <a:t>Templin et al. NEJM. 2015.</a:t>
            </a:r>
            <a:endParaRPr lang="en-US" i="1" dirty="0"/>
          </a:p>
        </p:txBody>
      </p:sp>
      <p:pic>
        <p:nvPicPr>
          <p:cNvPr id="2" name="Picture 1"/>
          <p:cNvPicPr>
            <a:picLocks noChangeAspect="1"/>
          </p:cNvPicPr>
          <p:nvPr/>
        </p:nvPicPr>
        <p:blipFill>
          <a:blip r:embed="rId3"/>
          <a:stretch>
            <a:fillRect/>
          </a:stretch>
        </p:blipFill>
        <p:spPr>
          <a:xfrm>
            <a:off x="2617787" y="1285875"/>
            <a:ext cx="4924425" cy="3143250"/>
          </a:xfrm>
          <a:prstGeom prst="rect">
            <a:avLst/>
          </a:prstGeom>
        </p:spPr>
      </p:pic>
    </p:spTree>
    <p:extLst>
      <p:ext uri="{BB962C8B-B14F-4D97-AF65-F5344CB8AC3E}">
        <p14:creationId xmlns:p14="http://schemas.microsoft.com/office/powerpoint/2010/main" val="2591225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0416948_tamponad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77004" y="266700"/>
            <a:ext cx="7852833" cy="5334000"/>
          </a:xfrm>
          <a:prstGeom prst="rect">
            <a:avLst/>
          </a:prstGeom>
        </p:spPr>
      </p:pic>
      <p:sp>
        <p:nvSpPr>
          <p:cNvPr id="3" name="TextBox 2"/>
          <p:cNvSpPr txBox="1"/>
          <p:nvPr/>
        </p:nvSpPr>
        <p:spPr>
          <a:xfrm>
            <a:off x="203200" y="114300"/>
            <a:ext cx="3886200" cy="2554545"/>
          </a:xfrm>
          <a:prstGeom prst="rect">
            <a:avLst/>
          </a:prstGeom>
          <a:solidFill>
            <a:schemeClr val="tx1"/>
          </a:solidFill>
        </p:spPr>
        <p:txBody>
          <a:bodyPr wrap="square" rtlCol="0">
            <a:spAutoFit/>
          </a:bodyPr>
          <a:lstStyle/>
          <a:p>
            <a:r>
              <a:rPr lang="en-US" sz="4000" b="1" dirty="0" smtClean="0">
                <a:solidFill>
                  <a:schemeClr val="bg1"/>
                </a:solidFill>
              </a:rPr>
              <a:t>Case 3:</a:t>
            </a:r>
          </a:p>
          <a:p>
            <a:r>
              <a:rPr lang="en-US" sz="4000" dirty="0" smtClean="0">
                <a:solidFill>
                  <a:schemeClr val="bg1"/>
                </a:solidFill>
              </a:rPr>
              <a:t>45 F with dyspnea, recent diagnosis of ovarian cancer</a:t>
            </a:r>
            <a:endParaRPr lang="en-US" sz="4000" dirty="0">
              <a:solidFill>
                <a:schemeClr val="bg1"/>
              </a:solidFill>
            </a:endParaRPr>
          </a:p>
        </p:txBody>
      </p:sp>
    </p:spTree>
    <p:extLst>
      <p:ext uri="{BB962C8B-B14F-4D97-AF65-F5344CB8AC3E}">
        <p14:creationId xmlns:p14="http://schemas.microsoft.com/office/powerpoint/2010/main" val="226727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ong-su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57400" y="114300"/>
            <a:ext cx="8077200" cy="5486400"/>
          </a:xfrm>
          <a:prstGeom prst="rect">
            <a:avLst/>
          </a:prstGeom>
        </p:spPr>
      </p:pic>
      <p:sp>
        <p:nvSpPr>
          <p:cNvPr id="3" name="TextBox 2"/>
          <p:cNvSpPr txBox="1"/>
          <p:nvPr/>
        </p:nvSpPr>
        <p:spPr>
          <a:xfrm>
            <a:off x="203200" y="114300"/>
            <a:ext cx="3886200" cy="2554545"/>
          </a:xfrm>
          <a:prstGeom prst="rect">
            <a:avLst/>
          </a:prstGeom>
          <a:solidFill>
            <a:schemeClr val="tx1"/>
          </a:solidFill>
        </p:spPr>
        <p:txBody>
          <a:bodyPr wrap="square" rtlCol="0">
            <a:spAutoFit/>
          </a:bodyPr>
          <a:lstStyle/>
          <a:p>
            <a:r>
              <a:rPr lang="en-US" sz="4000" b="1" dirty="0" smtClean="0">
                <a:solidFill>
                  <a:schemeClr val="bg1"/>
                </a:solidFill>
              </a:rPr>
              <a:t>Case 3:</a:t>
            </a:r>
          </a:p>
          <a:p>
            <a:r>
              <a:rPr lang="en-US" sz="4000" dirty="0" smtClean="0">
                <a:solidFill>
                  <a:schemeClr val="bg1"/>
                </a:solidFill>
              </a:rPr>
              <a:t>45 F with dyspnea, recent diagnosis of ovarian cancer</a:t>
            </a:r>
            <a:endParaRPr lang="en-US" sz="4000" dirty="0">
              <a:solidFill>
                <a:schemeClr val="bg1"/>
              </a:solidFill>
            </a:endParaRPr>
          </a:p>
        </p:txBody>
      </p:sp>
    </p:spTree>
    <p:extLst>
      <p:ext uri="{BB962C8B-B14F-4D97-AF65-F5344CB8AC3E}">
        <p14:creationId xmlns:p14="http://schemas.microsoft.com/office/powerpoint/2010/main" val="109330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echocardiography?</a:t>
            </a:r>
            <a:endParaRPr lang="en-US" dirty="0"/>
          </a:p>
        </p:txBody>
      </p:sp>
      <p:sp>
        <p:nvSpPr>
          <p:cNvPr id="3" name="Content Placeholder 2"/>
          <p:cNvSpPr>
            <a:spLocks noGrp="1"/>
          </p:cNvSpPr>
          <p:nvPr>
            <p:ph idx="1"/>
          </p:nvPr>
        </p:nvSpPr>
        <p:spPr/>
        <p:txBody>
          <a:bodyPr>
            <a:normAutofit/>
          </a:bodyPr>
          <a:lstStyle/>
          <a:p>
            <a:r>
              <a:rPr lang="en-US" sz="3600" dirty="0" smtClean="0"/>
              <a:t>Sound waves emitted by the transducer probe into the patient’s body are reflected back at different harmonics depending on the physical properties of the tissue</a:t>
            </a:r>
          </a:p>
          <a:p>
            <a:pPr lvl="1"/>
            <a:r>
              <a:rPr lang="en-US" sz="3184" dirty="0" err="1" smtClean="0"/>
              <a:t>Echodense</a:t>
            </a:r>
            <a:r>
              <a:rPr lang="en-US" sz="3184" dirty="0" smtClean="0"/>
              <a:t> (light) indicates more dense structures</a:t>
            </a:r>
          </a:p>
          <a:p>
            <a:pPr lvl="1"/>
            <a:r>
              <a:rPr lang="en-US" sz="3184" dirty="0" err="1" smtClean="0"/>
              <a:t>Echoluscent</a:t>
            </a:r>
            <a:r>
              <a:rPr lang="en-US" sz="3184" dirty="0" smtClean="0"/>
              <a:t> (dark) indicates less dense structures</a:t>
            </a:r>
          </a:p>
        </p:txBody>
      </p:sp>
    </p:spTree>
    <p:extLst>
      <p:ext uri="{BB962C8B-B14F-4D97-AF65-F5344CB8AC3E}">
        <p14:creationId xmlns:p14="http://schemas.microsoft.com/office/powerpoint/2010/main" val="35343651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48" y="-1"/>
            <a:ext cx="9863221" cy="549253"/>
          </a:xfrm>
        </p:spPr>
        <p:txBody>
          <a:bodyPr>
            <a:normAutofit fontScale="90000"/>
          </a:bodyPr>
          <a:lstStyle/>
          <a:p>
            <a:r>
              <a:rPr lang="en-US" dirty="0" smtClean="0"/>
              <a:t>Etiology of Pericardial Effusions</a:t>
            </a:r>
            <a:endParaRPr lang="en-US" dirty="0"/>
          </a:p>
        </p:txBody>
      </p:sp>
      <p:sp>
        <p:nvSpPr>
          <p:cNvPr id="4" name="Content Placeholder 3"/>
          <p:cNvSpPr>
            <a:spLocks noGrp="1"/>
          </p:cNvSpPr>
          <p:nvPr>
            <p:ph idx="1"/>
          </p:nvPr>
        </p:nvSpPr>
        <p:spPr>
          <a:xfrm>
            <a:off x="127448" y="647700"/>
            <a:ext cx="9503610" cy="4356100"/>
          </a:xfrm>
        </p:spPr>
        <p:txBody>
          <a:bodyPr>
            <a:noAutofit/>
          </a:bodyPr>
          <a:lstStyle/>
          <a:p>
            <a:pPr fontAlgn="base"/>
            <a:r>
              <a:rPr lang="en-US" sz="2400" dirty="0"/>
              <a:t>The most common causes of moderate to large effusions in developed </a:t>
            </a:r>
            <a:r>
              <a:rPr lang="en-US" sz="2400" dirty="0" smtClean="0"/>
              <a:t>countries:</a:t>
            </a:r>
          </a:p>
          <a:p>
            <a:pPr lvl="1" fontAlgn="base"/>
            <a:r>
              <a:rPr lang="en-US" sz="2400" b="1" dirty="0" smtClean="0"/>
              <a:t>Idiopathic/viral </a:t>
            </a:r>
            <a:r>
              <a:rPr lang="en-US" sz="2400" b="1" dirty="0"/>
              <a:t>(30-40%), </a:t>
            </a:r>
            <a:r>
              <a:rPr lang="en-US" sz="2400" dirty="0"/>
              <a:t>iatrogenic (16%), malignancy (13%), post-MI (8%), uremia (6%), bacterial/MTB infection (6%), collagen vascular disease (5%), hypothyroidism (2%)</a:t>
            </a:r>
          </a:p>
          <a:p>
            <a:pPr fontAlgn="base"/>
            <a:r>
              <a:rPr lang="en-US" sz="2400" dirty="0"/>
              <a:t>Causes of </a:t>
            </a:r>
            <a:r>
              <a:rPr lang="en-US" sz="2400" i="1" dirty="0"/>
              <a:t>hemodynamically significant </a:t>
            </a:r>
            <a:r>
              <a:rPr lang="en-US" sz="2400" dirty="0"/>
              <a:t>pericardial effusions (dyspnea, tachycardia, tamponade) from a study of 173 patients with pericardicentesis</a:t>
            </a:r>
            <a:r>
              <a:rPr lang="en-US" sz="2400" baseline="30000" dirty="0"/>
              <a:t>5</a:t>
            </a:r>
            <a:endParaRPr lang="en-US" sz="2400" dirty="0"/>
          </a:p>
          <a:p>
            <a:pPr lvl="1" fontAlgn="base"/>
            <a:r>
              <a:rPr lang="en-US" sz="2400" b="1" dirty="0"/>
              <a:t>Neoplastic: 33% (20% new diagnosis of malignancy</a:t>
            </a:r>
            <a:r>
              <a:rPr lang="en-US" sz="2400" b="1" dirty="0" smtClean="0"/>
              <a:t>), </a:t>
            </a:r>
            <a:r>
              <a:rPr lang="en-US" sz="2400" dirty="0" smtClean="0"/>
              <a:t>Chronic-idiopathic</a:t>
            </a:r>
            <a:r>
              <a:rPr lang="en-US" sz="2400" dirty="0"/>
              <a:t>: 14</a:t>
            </a:r>
            <a:r>
              <a:rPr lang="en-US" sz="2400" dirty="0" smtClean="0"/>
              <a:t>%, Acute </a:t>
            </a:r>
            <a:r>
              <a:rPr lang="en-US" sz="2400" dirty="0"/>
              <a:t>pericarditis: 12</a:t>
            </a:r>
            <a:r>
              <a:rPr lang="en-US" sz="2400" dirty="0" smtClean="0"/>
              <a:t>%, Traumatic</a:t>
            </a:r>
            <a:r>
              <a:rPr lang="en-US" sz="2400" dirty="0"/>
              <a:t>: 12</a:t>
            </a:r>
            <a:r>
              <a:rPr lang="en-US" sz="2400" dirty="0" smtClean="0"/>
              <a:t>%, Bacterial</a:t>
            </a:r>
            <a:r>
              <a:rPr lang="en-US" sz="2400" dirty="0"/>
              <a:t>: 4%</a:t>
            </a:r>
          </a:p>
          <a:p>
            <a:pPr fontAlgn="base"/>
            <a:r>
              <a:rPr lang="en-US" sz="2400" dirty="0"/>
              <a:t>In developing countries tuberculosis is the leading cause of pericardial effusion (up to 60% of </a:t>
            </a:r>
            <a:r>
              <a:rPr lang="en-US" sz="2400" dirty="0" smtClean="0"/>
              <a:t>cases)</a:t>
            </a:r>
            <a:endParaRPr lang="en-US" sz="2400" dirty="0"/>
          </a:p>
        </p:txBody>
      </p:sp>
      <p:sp>
        <p:nvSpPr>
          <p:cNvPr id="6" name="Rectangle 5"/>
          <p:cNvSpPr/>
          <p:nvPr/>
        </p:nvSpPr>
        <p:spPr>
          <a:xfrm>
            <a:off x="2531531" y="4638696"/>
            <a:ext cx="7577669" cy="352404"/>
          </a:xfrm>
          <a:prstGeom prst="rect">
            <a:avLst/>
          </a:prstGeom>
        </p:spPr>
        <p:txBody>
          <a:bodyPr wrap="square">
            <a:spAutoFit/>
          </a:bodyPr>
          <a:lstStyle/>
          <a:p>
            <a:pPr algn="r"/>
            <a:r>
              <a:rPr lang="en-US" i="1" dirty="0" smtClean="0"/>
              <a:t>Ben-</a:t>
            </a:r>
            <a:r>
              <a:rPr lang="en-US" i="1" dirty="0" err="1" smtClean="0"/>
              <a:t>Horin</a:t>
            </a:r>
            <a:r>
              <a:rPr lang="en-US" i="1" dirty="0" smtClean="0"/>
              <a:t> et al. Medicine. 2006.</a:t>
            </a:r>
            <a:endParaRPr lang="en-US" i="1" dirty="0"/>
          </a:p>
        </p:txBody>
      </p:sp>
    </p:spTree>
    <p:extLst>
      <p:ext uri="{BB962C8B-B14F-4D97-AF65-F5344CB8AC3E}">
        <p14:creationId xmlns:p14="http://schemas.microsoft.com/office/powerpoint/2010/main" val="425689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0551763_RV_pressure-volume_overload_TTE_PS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41600" y="33337"/>
            <a:ext cx="8591550" cy="5835770"/>
          </a:xfrm>
          <a:prstGeom prst="rect">
            <a:avLst/>
          </a:prstGeom>
        </p:spPr>
      </p:pic>
      <p:sp>
        <p:nvSpPr>
          <p:cNvPr id="3" name="TextBox 2"/>
          <p:cNvSpPr txBox="1"/>
          <p:nvPr/>
        </p:nvSpPr>
        <p:spPr>
          <a:xfrm>
            <a:off x="203200" y="114300"/>
            <a:ext cx="3886200" cy="3785652"/>
          </a:xfrm>
          <a:prstGeom prst="rect">
            <a:avLst/>
          </a:prstGeom>
          <a:solidFill>
            <a:schemeClr val="tx1"/>
          </a:solidFill>
        </p:spPr>
        <p:txBody>
          <a:bodyPr wrap="square" rtlCol="0">
            <a:spAutoFit/>
          </a:bodyPr>
          <a:lstStyle/>
          <a:p>
            <a:r>
              <a:rPr lang="en-US" sz="4000" b="1" dirty="0" smtClean="0">
                <a:solidFill>
                  <a:schemeClr val="bg1"/>
                </a:solidFill>
              </a:rPr>
              <a:t>Case 4:</a:t>
            </a:r>
          </a:p>
          <a:p>
            <a:r>
              <a:rPr lang="en-US" sz="4000" dirty="0" smtClean="0">
                <a:solidFill>
                  <a:schemeClr val="bg1"/>
                </a:solidFill>
              </a:rPr>
              <a:t>74 M with COPD presents with ascites, lower extremity edema, clear lungs.</a:t>
            </a:r>
            <a:endParaRPr lang="en-US" sz="4000" dirty="0">
              <a:solidFill>
                <a:schemeClr val="bg1"/>
              </a:solidFill>
            </a:endParaRPr>
          </a:p>
        </p:txBody>
      </p:sp>
    </p:spTree>
    <p:extLst>
      <p:ext uri="{BB962C8B-B14F-4D97-AF65-F5344CB8AC3E}">
        <p14:creationId xmlns:p14="http://schemas.microsoft.com/office/powerpoint/2010/main" val="276710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Right Ventricular Pressure vs. Volume Overload</a:t>
            </a:r>
            <a:endParaRPr lang="en-US" sz="3200" dirty="0"/>
          </a:p>
        </p:txBody>
      </p:sp>
      <p:sp>
        <p:nvSpPr>
          <p:cNvPr id="4" name="Content Placeholder 3"/>
          <p:cNvSpPr>
            <a:spLocks noGrp="1"/>
          </p:cNvSpPr>
          <p:nvPr>
            <p:ph idx="1"/>
          </p:nvPr>
        </p:nvSpPr>
        <p:spPr/>
        <p:txBody>
          <a:bodyPr/>
          <a:lstStyle/>
          <a:p>
            <a:r>
              <a:rPr lang="en-US" dirty="0" smtClean="0"/>
              <a:t>D-shaped septum</a:t>
            </a:r>
          </a:p>
          <a:p>
            <a:pPr lvl="1"/>
            <a:r>
              <a:rPr lang="en-US" dirty="0" smtClean="0"/>
              <a:t>In systole </a:t>
            </a:r>
            <a:r>
              <a:rPr lang="en-US" dirty="0" smtClean="0">
                <a:sym typeface="Wingdings" panose="05000000000000000000" pitchFamily="2" charset="2"/>
              </a:rPr>
              <a:t> Pressure overload</a:t>
            </a:r>
          </a:p>
          <a:p>
            <a:pPr lvl="1"/>
            <a:r>
              <a:rPr lang="en-US" dirty="0" smtClean="0">
                <a:sym typeface="Wingdings" panose="05000000000000000000" pitchFamily="2" charset="2"/>
              </a:rPr>
              <a:t>In diastole  Volume overload</a:t>
            </a:r>
            <a:endParaRPr lang="en-US" dirty="0"/>
          </a:p>
        </p:txBody>
      </p:sp>
      <p:sp>
        <p:nvSpPr>
          <p:cNvPr id="6" name="Rectangle 5"/>
          <p:cNvSpPr/>
          <p:nvPr/>
        </p:nvSpPr>
        <p:spPr>
          <a:xfrm>
            <a:off x="2531531" y="4638696"/>
            <a:ext cx="7577669" cy="352404"/>
          </a:xfrm>
          <a:prstGeom prst="rect">
            <a:avLst/>
          </a:prstGeom>
        </p:spPr>
        <p:txBody>
          <a:bodyPr wrap="square">
            <a:spAutoFit/>
          </a:bodyPr>
          <a:lstStyle/>
          <a:p>
            <a:pPr algn="r"/>
            <a:r>
              <a:rPr lang="en-US" i="1" dirty="0" err="1" smtClean="0"/>
              <a:t>Rudski</a:t>
            </a:r>
            <a:r>
              <a:rPr lang="en-US" i="1" dirty="0" smtClean="0"/>
              <a:t> et al. JASE. 2010.</a:t>
            </a:r>
            <a:endParaRPr lang="en-US" i="1" dirty="0"/>
          </a:p>
        </p:txBody>
      </p:sp>
    </p:spTree>
    <p:extLst>
      <p:ext uri="{BB962C8B-B14F-4D97-AF65-F5344CB8AC3E}">
        <p14:creationId xmlns:p14="http://schemas.microsoft.com/office/powerpoint/2010/main" val="22788433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48" y="-1"/>
            <a:ext cx="9863221" cy="549253"/>
          </a:xfrm>
        </p:spPr>
        <p:txBody>
          <a:bodyPr>
            <a:noAutofit/>
          </a:bodyPr>
          <a:lstStyle/>
          <a:p>
            <a:r>
              <a:rPr lang="en-US" sz="3200" dirty="0" smtClean="0"/>
              <a:t>Right Ventricular Pressure vs. Volume Overload</a:t>
            </a:r>
            <a:endParaRPr lang="en-US" sz="3200" dirty="0"/>
          </a:p>
        </p:txBody>
      </p:sp>
      <p:sp>
        <p:nvSpPr>
          <p:cNvPr id="6" name="Rectangle 5"/>
          <p:cNvSpPr/>
          <p:nvPr/>
        </p:nvSpPr>
        <p:spPr>
          <a:xfrm>
            <a:off x="2531531" y="4638696"/>
            <a:ext cx="7577669" cy="352404"/>
          </a:xfrm>
          <a:prstGeom prst="rect">
            <a:avLst/>
          </a:prstGeom>
        </p:spPr>
        <p:txBody>
          <a:bodyPr wrap="square">
            <a:spAutoFit/>
          </a:bodyPr>
          <a:lstStyle/>
          <a:p>
            <a:pPr algn="r"/>
            <a:r>
              <a:rPr lang="en-US" i="1" dirty="0" err="1" smtClean="0"/>
              <a:t>Rudski</a:t>
            </a:r>
            <a:r>
              <a:rPr lang="en-US" i="1" dirty="0" smtClean="0"/>
              <a:t> et al. JASE. 2010.</a:t>
            </a:r>
            <a:endParaRPr lang="en-US" i="1" dirty="0"/>
          </a:p>
        </p:txBody>
      </p:sp>
      <p:pic>
        <p:nvPicPr>
          <p:cNvPr id="3" name="Picture 2"/>
          <p:cNvPicPr>
            <a:picLocks noChangeAspect="1"/>
          </p:cNvPicPr>
          <p:nvPr/>
        </p:nvPicPr>
        <p:blipFill rotWithShape="1">
          <a:blip r:embed="rId3"/>
          <a:srcRect r="50372"/>
          <a:stretch/>
        </p:blipFill>
        <p:spPr>
          <a:xfrm>
            <a:off x="639762" y="1323996"/>
            <a:ext cx="3810000" cy="3314700"/>
          </a:xfrm>
          <a:prstGeom prst="rect">
            <a:avLst/>
          </a:prstGeom>
        </p:spPr>
      </p:pic>
      <p:pic>
        <p:nvPicPr>
          <p:cNvPr id="7" name="Picture 6"/>
          <p:cNvPicPr>
            <a:picLocks noChangeAspect="1"/>
          </p:cNvPicPr>
          <p:nvPr/>
        </p:nvPicPr>
        <p:blipFill rotWithShape="1">
          <a:blip r:embed="rId3"/>
          <a:srcRect l="50621" r="-250"/>
          <a:stretch/>
        </p:blipFill>
        <p:spPr>
          <a:xfrm>
            <a:off x="5765800" y="1319233"/>
            <a:ext cx="3810000" cy="3314700"/>
          </a:xfrm>
          <a:prstGeom prst="rect">
            <a:avLst/>
          </a:prstGeom>
        </p:spPr>
      </p:pic>
      <p:sp>
        <p:nvSpPr>
          <p:cNvPr id="5" name="TextBox 4"/>
          <p:cNvSpPr txBox="1"/>
          <p:nvPr/>
        </p:nvSpPr>
        <p:spPr>
          <a:xfrm>
            <a:off x="156528" y="859949"/>
            <a:ext cx="4750018" cy="461665"/>
          </a:xfrm>
          <a:prstGeom prst="rect">
            <a:avLst/>
          </a:prstGeom>
          <a:noFill/>
        </p:spPr>
        <p:txBody>
          <a:bodyPr wrap="none" rtlCol="0">
            <a:spAutoFit/>
          </a:bodyPr>
          <a:lstStyle/>
          <a:p>
            <a:pPr algn="ctr"/>
            <a:r>
              <a:rPr lang="en-US" sz="2400" b="1" dirty="0" smtClean="0"/>
              <a:t>Pressure Overload: </a:t>
            </a:r>
            <a:r>
              <a:rPr lang="en-US" sz="2400" dirty="0" smtClean="0"/>
              <a:t>Precapillary P-HTN</a:t>
            </a:r>
            <a:endParaRPr lang="en-US" sz="2400" dirty="0"/>
          </a:p>
        </p:txBody>
      </p:sp>
      <p:sp>
        <p:nvSpPr>
          <p:cNvPr id="8" name="TextBox 7"/>
          <p:cNvSpPr txBox="1"/>
          <p:nvPr/>
        </p:nvSpPr>
        <p:spPr>
          <a:xfrm>
            <a:off x="5223857" y="859949"/>
            <a:ext cx="4893904" cy="461665"/>
          </a:xfrm>
          <a:prstGeom prst="rect">
            <a:avLst/>
          </a:prstGeom>
          <a:noFill/>
        </p:spPr>
        <p:txBody>
          <a:bodyPr wrap="none" rtlCol="0">
            <a:spAutoFit/>
          </a:bodyPr>
          <a:lstStyle/>
          <a:p>
            <a:pPr algn="ctr"/>
            <a:r>
              <a:rPr lang="en-US" sz="2400" b="1" dirty="0" smtClean="0"/>
              <a:t>Volume Overload: </a:t>
            </a:r>
            <a:r>
              <a:rPr lang="en-US" sz="2400" dirty="0" smtClean="0"/>
              <a:t>Tricuspid regurgitation</a:t>
            </a:r>
            <a:endParaRPr lang="en-US" sz="2400" dirty="0"/>
          </a:p>
        </p:txBody>
      </p:sp>
    </p:spTree>
    <p:extLst>
      <p:ext uri="{BB962C8B-B14F-4D97-AF65-F5344CB8AC3E}">
        <p14:creationId xmlns:p14="http://schemas.microsoft.com/office/powerpoint/2010/main" val="8287754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la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3287"/>
          <a:stretch/>
        </p:blipFill>
        <p:spPr>
          <a:xfrm>
            <a:off x="2641600" y="181710"/>
            <a:ext cx="7162800" cy="5509477"/>
          </a:xfrm>
          <a:prstGeom prst="rect">
            <a:avLst/>
          </a:prstGeom>
        </p:spPr>
      </p:pic>
      <p:sp>
        <p:nvSpPr>
          <p:cNvPr id="3" name="TextBox 2"/>
          <p:cNvSpPr txBox="1"/>
          <p:nvPr/>
        </p:nvSpPr>
        <p:spPr>
          <a:xfrm>
            <a:off x="203200" y="114300"/>
            <a:ext cx="3886200" cy="3170099"/>
          </a:xfrm>
          <a:prstGeom prst="rect">
            <a:avLst/>
          </a:prstGeom>
          <a:solidFill>
            <a:schemeClr val="tx1"/>
          </a:solidFill>
        </p:spPr>
        <p:txBody>
          <a:bodyPr wrap="square" rtlCol="0">
            <a:spAutoFit/>
          </a:bodyPr>
          <a:lstStyle/>
          <a:p>
            <a:r>
              <a:rPr lang="en-US" sz="4000" b="1" dirty="0" smtClean="0">
                <a:solidFill>
                  <a:schemeClr val="bg1"/>
                </a:solidFill>
              </a:rPr>
              <a:t>Case 5:</a:t>
            </a:r>
          </a:p>
          <a:p>
            <a:r>
              <a:rPr lang="en-US" sz="4000" dirty="0" smtClean="0">
                <a:solidFill>
                  <a:schemeClr val="bg1"/>
                </a:solidFill>
              </a:rPr>
              <a:t>48 M with dyspnea, found to have elevated troponin-T to 6.84 ng/</a:t>
            </a:r>
            <a:r>
              <a:rPr lang="en-US" sz="4000" dirty="0" err="1" smtClean="0">
                <a:solidFill>
                  <a:schemeClr val="bg1"/>
                </a:solidFill>
              </a:rPr>
              <a:t>dL</a:t>
            </a:r>
            <a:endParaRPr lang="en-US" sz="4000" dirty="0">
              <a:solidFill>
                <a:schemeClr val="bg1"/>
              </a:solidFill>
            </a:endParaRPr>
          </a:p>
        </p:txBody>
      </p:sp>
    </p:spTree>
    <p:extLst>
      <p:ext uri="{BB962C8B-B14F-4D97-AF65-F5344CB8AC3E}">
        <p14:creationId xmlns:p14="http://schemas.microsoft.com/office/powerpoint/2010/main" val="192418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cat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7407"/>
          <a:stretch/>
        </p:blipFill>
        <p:spPr>
          <a:xfrm>
            <a:off x="3327400" y="190500"/>
            <a:ext cx="7620000" cy="5291667"/>
          </a:xfrm>
          <a:prstGeom prst="rect">
            <a:avLst/>
          </a:prstGeom>
        </p:spPr>
      </p:pic>
      <p:sp>
        <p:nvSpPr>
          <p:cNvPr id="3" name="TextBox 2"/>
          <p:cNvSpPr txBox="1"/>
          <p:nvPr/>
        </p:nvSpPr>
        <p:spPr>
          <a:xfrm>
            <a:off x="203200" y="114300"/>
            <a:ext cx="3886200" cy="3170099"/>
          </a:xfrm>
          <a:prstGeom prst="rect">
            <a:avLst/>
          </a:prstGeom>
          <a:solidFill>
            <a:schemeClr val="tx1"/>
          </a:solidFill>
        </p:spPr>
        <p:txBody>
          <a:bodyPr wrap="square" rtlCol="0">
            <a:spAutoFit/>
          </a:bodyPr>
          <a:lstStyle/>
          <a:p>
            <a:r>
              <a:rPr lang="en-US" sz="4000" b="1" dirty="0" smtClean="0">
                <a:solidFill>
                  <a:schemeClr val="bg1"/>
                </a:solidFill>
              </a:rPr>
              <a:t>Case 5:</a:t>
            </a:r>
          </a:p>
          <a:p>
            <a:r>
              <a:rPr lang="en-US" sz="4000" dirty="0" smtClean="0">
                <a:solidFill>
                  <a:schemeClr val="bg1"/>
                </a:solidFill>
              </a:rPr>
              <a:t>48 M with dyspnea, found to have elevated troponin-T to 6.84 ng/</a:t>
            </a:r>
            <a:r>
              <a:rPr lang="en-US" sz="4000" dirty="0" err="1" smtClean="0">
                <a:solidFill>
                  <a:schemeClr val="bg1"/>
                </a:solidFill>
              </a:rPr>
              <a:t>dL</a:t>
            </a:r>
            <a:endParaRPr lang="en-US" sz="4000" dirty="0">
              <a:solidFill>
                <a:schemeClr val="bg1"/>
              </a:solidFill>
            </a:endParaRPr>
          </a:p>
        </p:txBody>
      </p:sp>
    </p:spTree>
    <p:extLst>
      <p:ext uri="{BB962C8B-B14F-4D97-AF65-F5344CB8AC3E}">
        <p14:creationId xmlns:p14="http://schemas.microsoft.com/office/powerpoint/2010/main" val="132914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51200" y="39687"/>
            <a:ext cx="8509000" cy="5675313"/>
          </a:xfrm>
          <a:prstGeom prst="rect">
            <a:avLst/>
          </a:prstGeom>
        </p:spPr>
      </p:pic>
      <p:sp>
        <p:nvSpPr>
          <p:cNvPr id="3" name="TextBox 2"/>
          <p:cNvSpPr txBox="1"/>
          <p:nvPr/>
        </p:nvSpPr>
        <p:spPr>
          <a:xfrm>
            <a:off x="203200" y="114300"/>
            <a:ext cx="3886200" cy="3170099"/>
          </a:xfrm>
          <a:prstGeom prst="rect">
            <a:avLst/>
          </a:prstGeom>
          <a:solidFill>
            <a:schemeClr val="tx1"/>
          </a:solidFill>
        </p:spPr>
        <p:txBody>
          <a:bodyPr wrap="square" rtlCol="0">
            <a:spAutoFit/>
          </a:bodyPr>
          <a:lstStyle/>
          <a:p>
            <a:r>
              <a:rPr lang="en-US" sz="4000" b="1" dirty="0" smtClean="0">
                <a:solidFill>
                  <a:schemeClr val="bg1"/>
                </a:solidFill>
              </a:rPr>
              <a:t>Case 5:</a:t>
            </a:r>
          </a:p>
          <a:p>
            <a:r>
              <a:rPr lang="en-US" sz="4000" dirty="0" smtClean="0">
                <a:solidFill>
                  <a:schemeClr val="bg1"/>
                </a:solidFill>
              </a:rPr>
              <a:t>48 M with dyspnea, found to have elevated troponin-T to 6.84 ng/</a:t>
            </a:r>
            <a:r>
              <a:rPr lang="en-US" sz="4000" dirty="0" err="1" smtClean="0">
                <a:solidFill>
                  <a:schemeClr val="bg1"/>
                </a:solidFill>
              </a:rPr>
              <a:t>dL</a:t>
            </a:r>
            <a:endParaRPr lang="en-US" sz="4000" dirty="0">
              <a:solidFill>
                <a:schemeClr val="bg1"/>
              </a:solidFill>
            </a:endParaRPr>
          </a:p>
        </p:txBody>
      </p:sp>
    </p:spTree>
    <p:extLst>
      <p:ext uri="{BB962C8B-B14F-4D97-AF65-F5344CB8AC3E}">
        <p14:creationId xmlns:p14="http://schemas.microsoft.com/office/powerpoint/2010/main" val="105863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tte_a4C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4928" r="6430"/>
          <a:stretch/>
        </p:blipFill>
        <p:spPr>
          <a:xfrm>
            <a:off x="2717800" y="33337"/>
            <a:ext cx="7912805" cy="5602591"/>
          </a:xfrm>
          <a:prstGeom prst="rect">
            <a:avLst/>
          </a:prstGeom>
        </p:spPr>
      </p:pic>
      <p:sp>
        <p:nvSpPr>
          <p:cNvPr id="3" name="TextBox 2"/>
          <p:cNvSpPr txBox="1"/>
          <p:nvPr/>
        </p:nvSpPr>
        <p:spPr>
          <a:xfrm>
            <a:off x="203200" y="114300"/>
            <a:ext cx="3886200" cy="3170099"/>
          </a:xfrm>
          <a:prstGeom prst="rect">
            <a:avLst/>
          </a:prstGeom>
          <a:solidFill>
            <a:schemeClr val="tx1"/>
          </a:solidFill>
        </p:spPr>
        <p:txBody>
          <a:bodyPr wrap="square" rtlCol="0">
            <a:spAutoFit/>
          </a:bodyPr>
          <a:lstStyle/>
          <a:p>
            <a:r>
              <a:rPr lang="en-US" sz="4000" b="1" dirty="0" smtClean="0">
                <a:solidFill>
                  <a:schemeClr val="bg1"/>
                </a:solidFill>
              </a:rPr>
              <a:t>Case 4:</a:t>
            </a:r>
          </a:p>
          <a:p>
            <a:r>
              <a:rPr lang="en-US" sz="4000" dirty="0" smtClean="0">
                <a:solidFill>
                  <a:schemeClr val="bg1"/>
                </a:solidFill>
              </a:rPr>
              <a:t>48 M with dyspnea, found to have elevated troponin-T to 6.84 ng/</a:t>
            </a:r>
            <a:r>
              <a:rPr lang="en-US" sz="4000" dirty="0" err="1" smtClean="0">
                <a:solidFill>
                  <a:schemeClr val="bg1"/>
                </a:solidFill>
              </a:rPr>
              <a:t>dL</a:t>
            </a:r>
            <a:endParaRPr lang="en-US" sz="4000" dirty="0">
              <a:solidFill>
                <a:schemeClr val="bg1"/>
              </a:solidFill>
            </a:endParaRPr>
          </a:p>
        </p:txBody>
      </p:sp>
    </p:spTree>
    <p:extLst>
      <p:ext uri="{BB962C8B-B14F-4D97-AF65-F5344CB8AC3E}">
        <p14:creationId xmlns:p14="http://schemas.microsoft.com/office/powerpoint/2010/main" val="92224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14742" y="960254"/>
            <a:ext cx="5305258" cy="4260857"/>
          </a:xfrm>
          <a:prstGeom prst="rect">
            <a:avLst/>
          </a:prstGeom>
          <a:ln>
            <a:solidFill>
              <a:schemeClr val="tx1"/>
            </a:solidFill>
          </a:ln>
        </p:spPr>
      </p:pic>
      <p:sp>
        <p:nvSpPr>
          <p:cNvPr id="8" name="Title 7"/>
          <p:cNvSpPr>
            <a:spLocks noGrp="1"/>
          </p:cNvSpPr>
          <p:nvPr>
            <p:ph type="title"/>
          </p:nvPr>
        </p:nvSpPr>
        <p:spPr>
          <a:xfrm>
            <a:off x="127449" y="0"/>
            <a:ext cx="9863221" cy="1102872"/>
          </a:xfrm>
        </p:spPr>
        <p:txBody>
          <a:bodyPr/>
          <a:lstStyle/>
          <a:p>
            <a:r>
              <a:rPr lang="en-US" dirty="0" smtClean="0"/>
              <a:t>Mural Thrombus Complicating MI</a:t>
            </a:r>
            <a:endParaRPr lang="en-US" dirty="0"/>
          </a:p>
        </p:txBody>
      </p:sp>
      <p:sp>
        <p:nvSpPr>
          <p:cNvPr id="10" name="Rectangle 9"/>
          <p:cNvSpPr/>
          <p:nvPr/>
        </p:nvSpPr>
        <p:spPr>
          <a:xfrm>
            <a:off x="5080000" y="5368787"/>
            <a:ext cx="5080000" cy="323165"/>
          </a:xfrm>
          <a:prstGeom prst="rect">
            <a:avLst/>
          </a:prstGeom>
        </p:spPr>
        <p:txBody>
          <a:bodyPr>
            <a:spAutoFit/>
          </a:bodyPr>
          <a:lstStyle/>
          <a:p>
            <a:pPr algn="r" defTabSz="380985"/>
            <a:r>
              <a:rPr lang="en-US" sz="1500" i="1" dirty="0" err="1">
                <a:solidFill>
                  <a:prstClr val="black"/>
                </a:solidFill>
              </a:rPr>
              <a:t>Hironaka</a:t>
            </a:r>
            <a:r>
              <a:rPr lang="en-US" sz="1500" i="1" dirty="0">
                <a:solidFill>
                  <a:prstClr val="black"/>
                </a:solidFill>
              </a:rPr>
              <a:t> et al. </a:t>
            </a:r>
            <a:r>
              <a:rPr lang="en-US" sz="1500" i="1" dirty="0" err="1">
                <a:solidFill>
                  <a:prstClr val="black"/>
                </a:solidFill>
              </a:rPr>
              <a:t>Arq</a:t>
            </a:r>
            <a:r>
              <a:rPr lang="en-US" sz="1500" i="1" dirty="0">
                <a:solidFill>
                  <a:prstClr val="black"/>
                </a:solidFill>
              </a:rPr>
              <a:t> Bras </a:t>
            </a:r>
            <a:r>
              <a:rPr lang="en-US" sz="1500" i="1" dirty="0" err="1">
                <a:solidFill>
                  <a:prstClr val="black"/>
                </a:solidFill>
              </a:rPr>
              <a:t>Cardiol</a:t>
            </a:r>
            <a:r>
              <a:rPr lang="en-US" sz="1500" i="1" dirty="0">
                <a:solidFill>
                  <a:prstClr val="black"/>
                </a:solidFill>
              </a:rPr>
              <a:t>. 2009.</a:t>
            </a:r>
          </a:p>
        </p:txBody>
      </p:sp>
    </p:spTree>
    <p:extLst>
      <p:ext uri="{BB962C8B-B14F-4D97-AF65-F5344CB8AC3E}">
        <p14:creationId xmlns:p14="http://schemas.microsoft.com/office/powerpoint/2010/main" val="10208125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tee_clo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89200" y="0"/>
            <a:ext cx="8509000" cy="5675313"/>
          </a:xfrm>
          <a:prstGeom prst="rect">
            <a:avLst/>
          </a:prstGeom>
        </p:spPr>
      </p:pic>
      <p:sp>
        <p:nvSpPr>
          <p:cNvPr id="4" name="TextBox 3"/>
          <p:cNvSpPr txBox="1"/>
          <p:nvPr/>
        </p:nvSpPr>
        <p:spPr>
          <a:xfrm>
            <a:off x="203200" y="114300"/>
            <a:ext cx="3886200" cy="3170099"/>
          </a:xfrm>
          <a:prstGeom prst="rect">
            <a:avLst/>
          </a:prstGeom>
          <a:solidFill>
            <a:schemeClr val="tx1"/>
          </a:solidFill>
        </p:spPr>
        <p:txBody>
          <a:bodyPr wrap="square" rtlCol="0">
            <a:spAutoFit/>
          </a:bodyPr>
          <a:lstStyle/>
          <a:p>
            <a:r>
              <a:rPr lang="en-US" sz="4000" b="1" dirty="0" smtClean="0">
                <a:solidFill>
                  <a:schemeClr val="bg1"/>
                </a:solidFill>
              </a:rPr>
              <a:t>Case 4:</a:t>
            </a:r>
          </a:p>
          <a:p>
            <a:r>
              <a:rPr lang="en-US" sz="4000" dirty="0" smtClean="0">
                <a:solidFill>
                  <a:schemeClr val="bg1"/>
                </a:solidFill>
              </a:rPr>
              <a:t>48 M with dyspnea, found to have elevated troponin-T to 6.84 ng/</a:t>
            </a:r>
            <a:r>
              <a:rPr lang="en-US" sz="4000" dirty="0" err="1" smtClean="0">
                <a:solidFill>
                  <a:schemeClr val="bg1"/>
                </a:solidFill>
              </a:rPr>
              <a:t>dL</a:t>
            </a:r>
            <a:endParaRPr lang="en-US" sz="4000" dirty="0">
              <a:solidFill>
                <a:schemeClr val="bg1"/>
              </a:solidFill>
            </a:endParaRPr>
          </a:p>
        </p:txBody>
      </p:sp>
    </p:spTree>
    <p:extLst>
      <p:ext uri="{BB962C8B-B14F-4D97-AF65-F5344CB8AC3E}">
        <p14:creationId xmlns:p14="http://schemas.microsoft.com/office/powerpoint/2010/main" val="1253655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448" y="-38100"/>
            <a:ext cx="9863221" cy="952500"/>
          </a:xfrm>
        </p:spPr>
        <p:txBody>
          <a:bodyPr/>
          <a:lstStyle/>
          <a:p>
            <a:r>
              <a:rPr lang="en-US" dirty="0" smtClean="0"/>
              <a:t>When should I order an echo?</a:t>
            </a:r>
            <a:endParaRPr lang="en-US" dirty="0"/>
          </a:p>
        </p:txBody>
      </p:sp>
      <p:pic>
        <p:nvPicPr>
          <p:cNvPr id="4" name="Picture 3"/>
          <p:cNvPicPr>
            <a:picLocks noChangeAspect="1"/>
          </p:cNvPicPr>
          <p:nvPr/>
        </p:nvPicPr>
        <p:blipFill>
          <a:blip r:embed="rId3"/>
          <a:stretch>
            <a:fillRect/>
          </a:stretch>
        </p:blipFill>
        <p:spPr>
          <a:xfrm>
            <a:off x="539444" y="895350"/>
            <a:ext cx="9039225" cy="2266950"/>
          </a:xfrm>
          <a:prstGeom prst="rect">
            <a:avLst/>
          </a:prstGeom>
        </p:spPr>
      </p:pic>
      <p:pic>
        <p:nvPicPr>
          <p:cNvPr id="5" name="Picture 4"/>
          <p:cNvPicPr>
            <a:picLocks noChangeAspect="1"/>
          </p:cNvPicPr>
          <p:nvPr/>
        </p:nvPicPr>
        <p:blipFill>
          <a:blip r:embed="rId4"/>
          <a:stretch>
            <a:fillRect/>
          </a:stretch>
        </p:blipFill>
        <p:spPr>
          <a:xfrm>
            <a:off x="2696857" y="3162300"/>
            <a:ext cx="4724400" cy="1657350"/>
          </a:xfrm>
          <a:prstGeom prst="rect">
            <a:avLst/>
          </a:prstGeom>
        </p:spPr>
      </p:pic>
      <p:sp>
        <p:nvSpPr>
          <p:cNvPr id="6" name="Oval 5"/>
          <p:cNvSpPr/>
          <p:nvPr/>
        </p:nvSpPr>
        <p:spPr>
          <a:xfrm>
            <a:off x="2565400" y="3995737"/>
            <a:ext cx="3581400" cy="43815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23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3875" y="0"/>
            <a:ext cx="4286250" cy="5715000"/>
          </a:xfrm>
          <a:prstGeom prst="rect">
            <a:avLst/>
          </a:prstGeom>
        </p:spPr>
      </p:pic>
    </p:spTree>
    <p:extLst>
      <p:ext uri="{BB962C8B-B14F-4D97-AF65-F5344CB8AC3E}">
        <p14:creationId xmlns:p14="http://schemas.microsoft.com/office/powerpoint/2010/main" val="280065959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08200" y="1162315"/>
            <a:ext cx="5886450" cy="4606408"/>
          </a:xfrm>
          <a:prstGeom prst="rect">
            <a:avLst/>
          </a:prstGeom>
        </p:spPr>
      </p:pic>
      <p:sp>
        <p:nvSpPr>
          <p:cNvPr id="5" name="Title 4"/>
          <p:cNvSpPr>
            <a:spLocks noGrp="1"/>
          </p:cNvSpPr>
          <p:nvPr>
            <p:ph type="title"/>
          </p:nvPr>
        </p:nvSpPr>
        <p:spPr/>
        <p:txBody>
          <a:bodyPr>
            <a:normAutofit fontScale="90000"/>
          </a:bodyPr>
          <a:lstStyle/>
          <a:p>
            <a:r>
              <a:rPr lang="en-US" dirty="0" smtClean="0"/>
              <a:t>Focused Assessed Transthoracic Echo (FATE)</a:t>
            </a:r>
            <a:endParaRPr lang="en-US" dirty="0"/>
          </a:p>
        </p:txBody>
      </p:sp>
    </p:spTree>
    <p:extLst>
      <p:ext uri="{BB962C8B-B14F-4D97-AF65-F5344CB8AC3E}">
        <p14:creationId xmlns:p14="http://schemas.microsoft.com/office/powerpoint/2010/main" val="21462610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a:t>
            </a:r>
            <a:endParaRPr lang="en-US" dirty="0"/>
          </a:p>
        </p:txBody>
      </p:sp>
      <p:sp>
        <p:nvSpPr>
          <p:cNvPr id="4" name="Content Placeholder 3"/>
          <p:cNvSpPr>
            <a:spLocks noGrp="1"/>
          </p:cNvSpPr>
          <p:nvPr>
            <p:ph idx="1"/>
          </p:nvPr>
        </p:nvSpPr>
        <p:spPr>
          <a:xfrm>
            <a:off x="355600" y="1143000"/>
            <a:ext cx="9144000" cy="3587750"/>
          </a:xfrm>
        </p:spPr>
        <p:txBody>
          <a:bodyPr>
            <a:normAutofit lnSpcReduction="10000"/>
          </a:bodyPr>
          <a:lstStyle/>
          <a:p>
            <a:r>
              <a:rPr lang="en-US" b="1" dirty="0" smtClean="0"/>
              <a:t>Focused Assessed Transthoracic Echo (FATE): </a:t>
            </a:r>
            <a:r>
              <a:rPr lang="en-US" dirty="0" smtClean="0"/>
              <a:t>A great 2 page handout on echo. (</a:t>
            </a:r>
            <a:r>
              <a:rPr lang="en-US" dirty="0" smtClean="0">
                <a:hlinkClick r:id="rId2"/>
              </a:rPr>
              <a:t>http</a:t>
            </a:r>
            <a:r>
              <a:rPr lang="en-US" dirty="0">
                <a:hlinkClick r:id="rId2"/>
              </a:rPr>
              <a:t>://</a:t>
            </a:r>
            <a:r>
              <a:rPr lang="en-US" dirty="0" smtClean="0">
                <a:hlinkClick r:id="rId2"/>
              </a:rPr>
              <a:t>usabcd.org/node/35</a:t>
            </a:r>
            <a:r>
              <a:rPr lang="en-US" dirty="0" smtClean="0"/>
              <a:t>)</a:t>
            </a:r>
            <a:endParaRPr lang="en-US" dirty="0"/>
          </a:p>
          <a:p>
            <a:r>
              <a:rPr lang="en-US" b="1" dirty="0" smtClean="0"/>
              <a:t>Transthoracic Echocardiography Simulator with cases</a:t>
            </a:r>
            <a:r>
              <a:rPr lang="en-US" dirty="0" smtClean="0"/>
              <a:t>: </a:t>
            </a:r>
            <a:r>
              <a:rPr lang="en-US" dirty="0">
                <a:hlinkClick r:id="rId3"/>
              </a:rPr>
              <a:t>http://</a:t>
            </a:r>
            <a:r>
              <a:rPr lang="en-US" dirty="0" smtClean="0">
                <a:hlinkClick r:id="rId3"/>
              </a:rPr>
              <a:t>pie.med.utoronto.ca/TTE/TTE_content/focus.html</a:t>
            </a:r>
            <a:endParaRPr lang="en-US" dirty="0" smtClean="0"/>
          </a:p>
          <a:p>
            <a:r>
              <a:rPr lang="en-US" u="sng" dirty="0" smtClean="0"/>
              <a:t>MarkTuttleMD.com</a:t>
            </a:r>
          </a:p>
        </p:txBody>
      </p:sp>
    </p:spTree>
    <p:extLst>
      <p:ext uri="{BB962C8B-B14F-4D97-AF65-F5344CB8AC3E}">
        <p14:creationId xmlns:p14="http://schemas.microsoft.com/office/powerpoint/2010/main" val="30029959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Selected Appropriate Indications for TTE</a:t>
            </a:r>
            <a:endParaRPr lang="en-US" dirty="0"/>
          </a:p>
        </p:txBody>
      </p:sp>
      <p:sp>
        <p:nvSpPr>
          <p:cNvPr id="3" name="Content Placeholder 2"/>
          <p:cNvSpPr>
            <a:spLocks noGrp="1"/>
          </p:cNvSpPr>
          <p:nvPr>
            <p:ph idx="1"/>
          </p:nvPr>
        </p:nvSpPr>
        <p:spPr/>
        <p:txBody>
          <a:bodyPr>
            <a:normAutofit/>
          </a:bodyPr>
          <a:lstStyle/>
          <a:p>
            <a:r>
              <a:rPr lang="en-US" dirty="0" smtClean="0"/>
              <a:t>Assessment of LV &amp; RV function (global and regional)</a:t>
            </a:r>
          </a:p>
          <a:p>
            <a:r>
              <a:rPr lang="en-US" dirty="0" smtClean="0"/>
              <a:t>Evaluation for congenital heart disease</a:t>
            </a:r>
          </a:p>
          <a:p>
            <a:r>
              <a:rPr lang="en-US" dirty="0" smtClean="0"/>
              <a:t>Assessment of </a:t>
            </a:r>
            <a:r>
              <a:rPr lang="en-US" dirty="0" err="1" smtClean="0"/>
              <a:t>valvular</a:t>
            </a:r>
            <a:r>
              <a:rPr lang="en-US" dirty="0" smtClean="0"/>
              <a:t> function</a:t>
            </a:r>
          </a:p>
          <a:p>
            <a:r>
              <a:rPr lang="en-US" dirty="0"/>
              <a:t>Evaluation for </a:t>
            </a:r>
            <a:r>
              <a:rPr lang="en-US" dirty="0" err="1" smtClean="0"/>
              <a:t>cardioembolism</a:t>
            </a:r>
            <a:endParaRPr lang="en-US" dirty="0" smtClean="0"/>
          </a:p>
          <a:p>
            <a:r>
              <a:rPr lang="en-US" dirty="0" smtClean="0"/>
              <a:t>Assessment of pericardial disease</a:t>
            </a:r>
          </a:p>
          <a:p>
            <a:r>
              <a:rPr lang="en-US" dirty="0" smtClean="0"/>
              <a:t>Evaluation of pulmonary hypertension</a:t>
            </a:r>
            <a:endParaRPr lang="en-US" dirty="0"/>
          </a:p>
        </p:txBody>
      </p:sp>
      <p:sp>
        <p:nvSpPr>
          <p:cNvPr id="4" name="TextBox 3"/>
          <p:cNvSpPr txBox="1"/>
          <p:nvPr/>
        </p:nvSpPr>
        <p:spPr>
          <a:xfrm>
            <a:off x="7873818" y="4562496"/>
            <a:ext cx="2303644" cy="352404"/>
          </a:xfrm>
          <a:prstGeom prst="rect">
            <a:avLst/>
          </a:prstGeom>
          <a:noFill/>
        </p:spPr>
        <p:txBody>
          <a:bodyPr wrap="none" rtlCol="0">
            <a:spAutoFit/>
          </a:bodyPr>
          <a:lstStyle/>
          <a:p>
            <a:pPr algn="r"/>
            <a:r>
              <a:rPr lang="en-US" i="1" dirty="0" smtClean="0"/>
              <a:t>Douglas et al. JASE. 2011.</a:t>
            </a:r>
            <a:endParaRPr lang="en-US" i="1" dirty="0"/>
          </a:p>
        </p:txBody>
      </p:sp>
    </p:spTree>
    <p:extLst>
      <p:ext uri="{BB962C8B-B14F-4D97-AF65-F5344CB8AC3E}">
        <p14:creationId xmlns:p14="http://schemas.microsoft.com/office/powerpoint/2010/main" val="3939111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575550" y="600075"/>
            <a:ext cx="2076450" cy="1343025"/>
          </a:xfrm>
          <a:prstGeom prst="rect">
            <a:avLst/>
          </a:prstGeom>
        </p:spPr>
      </p:pic>
      <p:sp>
        <p:nvSpPr>
          <p:cNvPr id="2" name="Title 1"/>
          <p:cNvSpPr>
            <a:spLocks noGrp="1"/>
          </p:cNvSpPr>
          <p:nvPr>
            <p:ph type="title"/>
          </p:nvPr>
        </p:nvSpPr>
        <p:spPr>
          <a:xfrm>
            <a:off x="127448" y="0"/>
            <a:ext cx="9863221" cy="876300"/>
          </a:xfrm>
        </p:spPr>
        <p:txBody>
          <a:bodyPr>
            <a:normAutofit fontScale="90000"/>
          </a:bodyPr>
          <a:lstStyle/>
          <a:p>
            <a:r>
              <a:rPr lang="en-US" dirty="0" smtClean="0"/>
              <a:t>Selected </a:t>
            </a:r>
            <a:r>
              <a:rPr lang="en-US" u="sng" dirty="0" smtClean="0"/>
              <a:t>In</a:t>
            </a:r>
            <a:r>
              <a:rPr lang="en-US" dirty="0" smtClean="0"/>
              <a:t>appropriate Indications for TTE</a:t>
            </a:r>
            <a:endParaRPr lang="en-US" dirty="0"/>
          </a:p>
        </p:txBody>
      </p:sp>
      <p:sp>
        <p:nvSpPr>
          <p:cNvPr id="3" name="Content Placeholder 2"/>
          <p:cNvSpPr>
            <a:spLocks noGrp="1"/>
          </p:cNvSpPr>
          <p:nvPr>
            <p:ph idx="1"/>
          </p:nvPr>
        </p:nvSpPr>
        <p:spPr/>
        <p:txBody>
          <a:bodyPr/>
          <a:lstStyle/>
          <a:p>
            <a:r>
              <a:rPr lang="en-US" dirty="0" smtClean="0"/>
              <a:t>Screening in asymptomatic individuals</a:t>
            </a:r>
          </a:p>
          <a:p>
            <a:r>
              <a:rPr lang="en-US" dirty="0" smtClean="0"/>
              <a:t>Preoperative screening with no signs/symptoms or history of cardiac disease</a:t>
            </a:r>
          </a:p>
          <a:p>
            <a:r>
              <a:rPr lang="en-US" dirty="0" smtClean="0"/>
              <a:t>Sinus bradycardia</a:t>
            </a:r>
          </a:p>
          <a:p>
            <a:r>
              <a:rPr lang="en-US" dirty="0" smtClean="0"/>
              <a:t>Suspected pulmonary embolism in order to establish the diagnosis</a:t>
            </a:r>
          </a:p>
          <a:p>
            <a:endParaRPr lang="en-US" dirty="0"/>
          </a:p>
        </p:txBody>
      </p:sp>
      <p:sp>
        <p:nvSpPr>
          <p:cNvPr id="4" name="TextBox 3"/>
          <p:cNvSpPr txBox="1"/>
          <p:nvPr/>
        </p:nvSpPr>
        <p:spPr>
          <a:xfrm>
            <a:off x="7873818" y="4562496"/>
            <a:ext cx="2303644" cy="352404"/>
          </a:xfrm>
          <a:prstGeom prst="rect">
            <a:avLst/>
          </a:prstGeom>
          <a:noFill/>
        </p:spPr>
        <p:txBody>
          <a:bodyPr wrap="none" rtlCol="0">
            <a:spAutoFit/>
          </a:bodyPr>
          <a:lstStyle/>
          <a:p>
            <a:pPr algn="r"/>
            <a:r>
              <a:rPr lang="en-US" i="1" dirty="0" smtClean="0"/>
              <a:t>Douglas et al. JASE. 2011.</a:t>
            </a:r>
            <a:endParaRPr lang="en-US" i="1" dirty="0"/>
          </a:p>
        </p:txBody>
      </p:sp>
    </p:spTree>
    <p:extLst>
      <p:ext uri="{BB962C8B-B14F-4D97-AF65-F5344CB8AC3E}">
        <p14:creationId xmlns:p14="http://schemas.microsoft.com/office/powerpoint/2010/main" val="6158571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Nomenclature: </a:t>
            </a:r>
            <a:r>
              <a:rPr lang="en-US" sz="3200" b="0" dirty="0" smtClean="0"/>
              <a:t>Describing a tomographic image (cross section)</a:t>
            </a:r>
            <a:endParaRPr lang="en-US" sz="3200" b="0" dirty="0"/>
          </a:p>
        </p:txBody>
      </p:sp>
      <p:sp>
        <p:nvSpPr>
          <p:cNvPr id="3" name="Content Placeholder 2"/>
          <p:cNvSpPr>
            <a:spLocks noGrp="1"/>
          </p:cNvSpPr>
          <p:nvPr>
            <p:ph idx="1"/>
          </p:nvPr>
        </p:nvSpPr>
        <p:spPr>
          <a:xfrm>
            <a:off x="508000" y="1485900"/>
            <a:ext cx="9144000" cy="3403600"/>
          </a:xfrm>
        </p:spPr>
        <p:txBody>
          <a:bodyPr/>
          <a:lstStyle/>
          <a:p>
            <a:r>
              <a:rPr lang="en-US" b="1" dirty="0" smtClean="0"/>
              <a:t>Acoustic window</a:t>
            </a:r>
            <a:r>
              <a:rPr lang="en-US" dirty="0" smtClean="0"/>
              <a:t>: General position of the transducer on the chest</a:t>
            </a:r>
          </a:p>
          <a:p>
            <a:r>
              <a:rPr lang="en-US" b="1" dirty="0" smtClean="0"/>
              <a:t>View</a:t>
            </a:r>
            <a:r>
              <a:rPr lang="en-US" dirty="0" smtClean="0"/>
              <a:t>: The image plane created by rotating/angling the transducer within a given acoustic window</a:t>
            </a:r>
          </a:p>
          <a:p>
            <a:r>
              <a:rPr lang="en-US" b="1" dirty="0" smtClean="0"/>
              <a:t>Level</a:t>
            </a:r>
            <a:r>
              <a:rPr lang="en-US" dirty="0" smtClean="0"/>
              <a:t>: Short axis views only</a:t>
            </a:r>
            <a:endParaRPr lang="en-US" b="1" dirty="0"/>
          </a:p>
        </p:txBody>
      </p:sp>
    </p:spTree>
    <p:extLst>
      <p:ext uri="{BB962C8B-B14F-4D97-AF65-F5344CB8AC3E}">
        <p14:creationId xmlns:p14="http://schemas.microsoft.com/office/powerpoint/2010/main" val="183231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8385"/>
          <a:stretch/>
        </p:blipFill>
        <p:spPr>
          <a:xfrm>
            <a:off x="0" y="-19051"/>
            <a:ext cx="10160000" cy="5024439"/>
          </a:xfrm>
        </p:spPr>
      </p:pic>
      <p:sp>
        <p:nvSpPr>
          <p:cNvPr id="2" name="Title 1"/>
          <p:cNvSpPr>
            <a:spLocks noGrp="1"/>
          </p:cNvSpPr>
          <p:nvPr>
            <p:ph type="title"/>
          </p:nvPr>
        </p:nvSpPr>
        <p:spPr/>
        <p:txBody>
          <a:bodyPr>
            <a:noAutofit/>
          </a:bodyPr>
          <a:lstStyle/>
          <a:p>
            <a:r>
              <a:rPr lang="en-US" sz="4400" dirty="0" smtClean="0">
                <a:ln w="3175">
                  <a:noFill/>
                  <a:prstDash val="solid"/>
                </a:ln>
                <a:solidFill>
                  <a:schemeClr val="tx2"/>
                </a:solidFill>
                <a:effectLst>
                  <a:glow rad="101600">
                    <a:schemeClr val="bg1">
                      <a:alpha val="40000"/>
                    </a:schemeClr>
                  </a:glow>
                </a:effectLst>
              </a:rPr>
              <a:t>Nomenclature: Acoustic windows</a:t>
            </a:r>
            <a:endParaRPr lang="en-US" sz="4400" dirty="0">
              <a:ln w="3175">
                <a:noFill/>
                <a:prstDash val="solid"/>
              </a:ln>
              <a:solidFill>
                <a:schemeClr val="tx2"/>
              </a:solidFill>
              <a:effectLst>
                <a:glow rad="101600">
                  <a:schemeClr val="bg1">
                    <a:alpha val="40000"/>
                  </a:schemeClr>
                </a:glow>
              </a:effectLst>
            </a:endParaRPr>
          </a:p>
        </p:txBody>
      </p:sp>
      <p:sp>
        <p:nvSpPr>
          <p:cNvPr id="9" name="Rectangle 8"/>
          <p:cNvSpPr/>
          <p:nvPr/>
        </p:nvSpPr>
        <p:spPr>
          <a:xfrm rot="2566421">
            <a:off x="5088856" y="2693025"/>
            <a:ext cx="12954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rot="7976580">
            <a:off x="5108921" y="2672818"/>
            <a:ext cx="1295400" cy="5334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rot="16029181">
            <a:off x="6430198" y="4366528"/>
            <a:ext cx="1854025" cy="1263495"/>
            <a:chOff x="42274" y="3005494"/>
            <a:chExt cx="1854025" cy="1263495"/>
          </a:xfrm>
        </p:grpSpPr>
        <p:sp>
          <p:nvSpPr>
            <p:cNvPr id="13" name="Rectangle 12"/>
            <p:cNvSpPr/>
            <p:nvPr/>
          </p:nvSpPr>
          <p:spPr>
            <a:xfrm rot="19150183">
              <a:off x="42274" y="3848696"/>
              <a:ext cx="1107627" cy="42029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hord 11"/>
            <p:cNvSpPr/>
            <p:nvPr/>
          </p:nvSpPr>
          <p:spPr>
            <a:xfrm rot="19109842">
              <a:off x="594789" y="3005494"/>
              <a:ext cx="1301510" cy="990600"/>
            </a:xfrm>
            <a:prstGeom prst="chord">
              <a:avLst>
                <a:gd name="adj1" fmla="val 5350417"/>
                <a:gd name="adj2" fmla="val 1620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p:nvGrpSpPr>
        <p:grpSpPr>
          <a:xfrm rot="18740516">
            <a:off x="3947645" y="4528977"/>
            <a:ext cx="1854025" cy="1263495"/>
            <a:chOff x="42274" y="3005494"/>
            <a:chExt cx="1854025" cy="1263495"/>
          </a:xfrm>
        </p:grpSpPr>
        <p:sp>
          <p:nvSpPr>
            <p:cNvPr id="15" name="Rectangle 14"/>
            <p:cNvSpPr/>
            <p:nvPr/>
          </p:nvSpPr>
          <p:spPr>
            <a:xfrm rot="19150183">
              <a:off x="42274" y="3848696"/>
              <a:ext cx="1107627" cy="420293"/>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hord 15"/>
            <p:cNvSpPr/>
            <p:nvPr/>
          </p:nvSpPr>
          <p:spPr>
            <a:xfrm rot="19109842">
              <a:off x="594789" y="3005494"/>
              <a:ext cx="1301510" cy="990600"/>
            </a:xfrm>
            <a:prstGeom prst="chord">
              <a:avLst>
                <a:gd name="adj1" fmla="val 5350417"/>
                <a:gd name="adj2" fmla="val 162000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p:cNvSpPr txBox="1"/>
          <p:nvPr/>
        </p:nvSpPr>
        <p:spPr>
          <a:xfrm>
            <a:off x="660400" y="2019300"/>
            <a:ext cx="2826415" cy="1938992"/>
          </a:xfrm>
          <a:prstGeom prst="rect">
            <a:avLst/>
          </a:prstGeom>
          <a:noFill/>
        </p:spPr>
        <p:txBody>
          <a:bodyPr wrap="none" rtlCol="0">
            <a:spAutoFit/>
          </a:bodyPr>
          <a:lstStyle/>
          <a:p>
            <a:pPr marL="342900" indent="-342900">
              <a:buFont typeface="+mj-lt"/>
              <a:buAutoNum type="arabicPeriod"/>
            </a:pPr>
            <a:r>
              <a:rPr lang="en-US" sz="4000" b="1" dirty="0" smtClean="0">
                <a:effectLst>
                  <a:glow rad="101600">
                    <a:schemeClr val="bg1">
                      <a:alpha val="60000"/>
                    </a:schemeClr>
                  </a:glow>
                </a:effectLst>
              </a:rPr>
              <a:t>Parasternal</a:t>
            </a:r>
          </a:p>
          <a:p>
            <a:pPr marL="342900" indent="-342900">
              <a:buFont typeface="+mj-lt"/>
              <a:buAutoNum type="arabicPeriod"/>
            </a:pPr>
            <a:r>
              <a:rPr lang="en-US" sz="4000" b="1" dirty="0" smtClean="0">
                <a:effectLst>
                  <a:glow rad="101600">
                    <a:schemeClr val="bg1">
                      <a:alpha val="60000"/>
                    </a:schemeClr>
                  </a:glow>
                </a:effectLst>
              </a:rPr>
              <a:t>Apical</a:t>
            </a:r>
          </a:p>
          <a:p>
            <a:pPr marL="342900" indent="-342900">
              <a:buFont typeface="+mj-lt"/>
              <a:buAutoNum type="arabicPeriod"/>
            </a:pPr>
            <a:r>
              <a:rPr lang="en-US" sz="4000" b="1" dirty="0" smtClean="0">
                <a:effectLst>
                  <a:glow rad="101600">
                    <a:schemeClr val="bg1">
                      <a:alpha val="60000"/>
                    </a:schemeClr>
                  </a:glow>
                </a:effectLst>
              </a:rPr>
              <a:t>Subcostal</a:t>
            </a:r>
            <a:endParaRPr lang="en-US" sz="4000" b="1" dirty="0">
              <a:effectLst>
                <a:glow rad="101600">
                  <a:schemeClr val="bg1">
                    <a:alpha val="60000"/>
                  </a:schemeClr>
                </a:glow>
              </a:effectLst>
            </a:endParaRPr>
          </a:p>
        </p:txBody>
      </p:sp>
      <p:sp>
        <p:nvSpPr>
          <p:cNvPr id="18" name="TextBox 17"/>
          <p:cNvSpPr txBox="1"/>
          <p:nvPr/>
        </p:nvSpPr>
        <p:spPr>
          <a:xfrm>
            <a:off x="5539226" y="2616352"/>
            <a:ext cx="394660" cy="646331"/>
          </a:xfrm>
          <a:prstGeom prst="rect">
            <a:avLst/>
          </a:prstGeom>
          <a:noFill/>
        </p:spPr>
        <p:txBody>
          <a:bodyPr wrap="none" rtlCol="0">
            <a:spAutoFit/>
          </a:bodyPr>
          <a:lstStyle/>
          <a:p>
            <a:r>
              <a:rPr lang="en-US" sz="3600" b="1" dirty="0" smtClean="0"/>
              <a:t>1</a:t>
            </a:r>
            <a:endParaRPr lang="en-US" sz="3600" b="1" dirty="0"/>
          </a:p>
        </p:txBody>
      </p:sp>
      <p:sp>
        <p:nvSpPr>
          <p:cNvPr id="19" name="TextBox 18"/>
          <p:cNvSpPr txBox="1"/>
          <p:nvPr/>
        </p:nvSpPr>
        <p:spPr>
          <a:xfrm>
            <a:off x="7172784" y="4597775"/>
            <a:ext cx="394660" cy="646331"/>
          </a:xfrm>
          <a:prstGeom prst="rect">
            <a:avLst/>
          </a:prstGeom>
          <a:noFill/>
        </p:spPr>
        <p:txBody>
          <a:bodyPr wrap="none" rtlCol="0">
            <a:spAutoFit/>
          </a:bodyPr>
          <a:lstStyle/>
          <a:p>
            <a:r>
              <a:rPr lang="en-US" sz="3600" b="1" dirty="0" smtClean="0"/>
              <a:t>2</a:t>
            </a:r>
            <a:endParaRPr lang="en-US" sz="3600" b="1" dirty="0"/>
          </a:p>
        </p:txBody>
      </p:sp>
      <p:sp>
        <p:nvSpPr>
          <p:cNvPr id="21" name="TextBox 20"/>
          <p:cNvSpPr txBox="1"/>
          <p:nvPr/>
        </p:nvSpPr>
        <p:spPr>
          <a:xfrm>
            <a:off x="4745141" y="4824103"/>
            <a:ext cx="394660" cy="646331"/>
          </a:xfrm>
          <a:prstGeom prst="rect">
            <a:avLst/>
          </a:prstGeom>
          <a:noFill/>
        </p:spPr>
        <p:txBody>
          <a:bodyPr wrap="none" rtlCol="0">
            <a:spAutoFit/>
          </a:bodyPr>
          <a:lstStyle/>
          <a:p>
            <a:r>
              <a:rPr lang="en-US" sz="3600" b="1" dirty="0" smtClean="0"/>
              <a:t>3</a:t>
            </a:r>
            <a:endParaRPr lang="en-US" sz="3600" b="1" dirty="0"/>
          </a:p>
        </p:txBody>
      </p:sp>
      <p:sp>
        <p:nvSpPr>
          <p:cNvPr id="22" name="TextBox 21"/>
          <p:cNvSpPr txBox="1"/>
          <p:nvPr/>
        </p:nvSpPr>
        <p:spPr>
          <a:xfrm>
            <a:off x="8072396" y="4647901"/>
            <a:ext cx="2177199" cy="352404"/>
          </a:xfrm>
          <a:prstGeom prst="rect">
            <a:avLst/>
          </a:prstGeom>
          <a:noFill/>
        </p:spPr>
        <p:txBody>
          <a:bodyPr wrap="none" rtlCol="0">
            <a:spAutoFit/>
          </a:bodyPr>
          <a:lstStyle/>
          <a:p>
            <a:r>
              <a:rPr lang="en-US" dirty="0" smtClean="0">
                <a:effectLst>
                  <a:glow rad="101600">
                    <a:schemeClr val="bg1">
                      <a:alpha val="60000"/>
                    </a:schemeClr>
                  </a:glow>
                </a:effectLst>
              </a:rPr>
              <a:t>Source: </a:t>
            </a:r>
            <a:r>
              <a:rPr lang="en-US" dirty="0" err="1" smtClean="0">
                <a:effectLst>
                  <a:glow rad="101600">
                    <a:schemeClr val="bg1">
                      <a:alpha val="60000"/>
                    </a:schemeClr>
                  </a:glow>
                </a:effectLst>
              </a:rPr>
              <a:t>BioDigial</a:t>
            </a:r>
            <a:r>
              <a:rPr lang="en-US" dirty="0" smtClean="0">
                <a:effectLst>
                  <a:glow rad="101600">
                    <a:schemeClr val="bg1">
                      <a:alpha val="60000"/>
                    </a:schemeClr>
                  </a:glow>
                </a:effectLst>
              </a:rPr>
              <a:t> Human</a:t>
            </a:r>
            <a:endParaRPr lang="en-US" dirty="0">
              <a:effectLst>
                <a:glow rad="101600">
                  <a:schemeClr val="bg1">
                    <a:alpha val="60000"/>
                  </a:schemeClr>
                </a:glow>
              </a:effectLst>
            </a:endParaRPr>
          </a:p>
        </p:txBody>
      </p:sp>
    </p:spTree>
    <p:extLst>
      <p:ext uri="{BB962C8B-B14F-4D97-AF65-F5344CB8AC3E}">
        <p14:creationId xmlns:p14="http://schemas.microsoft.com/office/powerpoint/2010/main" val="246284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Effect transition="in" filter="fade">
                                      <p:cBhvr>
                                        <p:cTn id="13" dur="500"/>
                                        <p:tgtEl>
                                          <p:spTgt spid="1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Effect transition="in" filter="fade">
                                      <p:cBhvr>
                                        <p:cTn id="24" dur="500"/>
                                        <p:tgtEl>
                                          <p:spTgt spid="17">
                                            <p:txEl>
                                              <p:pRg st="1" end="1"/>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17">
                                            <p:txEl>
                                              <p:pRg st="2" end="2"/>
                                            </p:txEl>
                                          </p:spTgt>
                                        </p:tgtEl>
                                        <p:attrNameLst>
                                          <p:attrName>style.visibility</p:attrName>
                                        </p:attrNameLst>
                                      </p:cBhvr>
                                      <p:to>
                                        <p:strVal val="visible"/>
                                      </p:to>
                                    </p:set>
                                    <p:animEffect transition="in" filter="fade">
                                      <p:cBhvr>
                                        <p:cTn id="35" dur="500"/>
                                        <p:tgtEl>
                                          <p:spTgt spid="17">
                                            <p:txEl>
                                              <p:pRg st="2" end="2"/>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8" grpId="0"/>
      <p:bldP spid="19"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rot="2524231">
            <a:off x="204989" y="876300"/>
            <a:ext cx="5105400" cy="3124200"/>
          </a:xfrm>
          <a:prstGeom prst="ellipse">
            <a:avLst/>
          </a:prstGeom>
          <a:solidFill>
            <a:srgbClr val="FF9B9B"/>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c 7"/>
          <p:cNvSpPr/>
          <p:nvPr/>
        </p:nvSpPr>
        <p:spPr>
          <a:xfrm rot="19012790">
            <a:off x="1251490" y="1211537"/>
            <a:ext cx="3123448" cy="2592457"/>
          </a:xfrm>
          <a:prstGeom prst="arc">
            <a:avLst>
              <a:gd name="adj1" fmla="val 11054184"/>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8"/>
          <p:cNvSpPr/>
          <p:nvPr/>
        </p:nvSpPr>
        <p:spPr>
          <a:xfrm rot="8100000">
            <a:off x="1195965" y="1142171"/>
            <a:ext cx="3123448" cy="2592457"/>
          </a:xfrm>
          <a:prstGeom prst="arc">
            <a:avLst>
              <a:gd name="adj1" fmla="val 11054184"/>
              <a:gd name="adj2" fmla="val 0"/>
            </a:avLst>
          </a:prstGeom>
          <a:ln w="38100">
            <a:solidFill>
              <a:srgbClr val="FF2525"/>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9"/>
          <p:cNvSpPr/>
          <p:nvPr/>
        </p:nvSpPr>
        <p:spPr>
          <a:xfrm rot="2439244">
            <a:off x="127000" y="1491949"/>
            <a:ext cx="5138039" cy="1974480"/>
          </a:xfrm>
          <a:prstGeom prst="arc">
            <a:avLst>
              <a:gd name="adj1" fmla="val 11054184"/>
              <a:gd name="adj2" fmla="val 0"/>
            </a:avLst>
          </a:prstGeom>
          <a:ln w="38100">
            <a:solidFill>
              <a:srgbClr val="FF2525"/>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Arc 10"/>
          <p:cNvSpPr/>
          <p:nvPr/>
        </p:nvSpPr>
        <p:spPr>
          <a:xfrm rot="13342768">
            <a:off x="286888" y="1607177"/>
            <a:ext cx="5138039" cy="1567320"/>
          </a:xfrm>
          <a:prstGeom prst="arc">
            <a:avLst>
              <a:gd name="adj1" fmla="val 11054184"/>
              <a:gd name="adj2" fmla="val 0"/>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5085414" y="417521"/>
            <a:ext cx="5074586" cy="2554545"/>
          </a:xfrm>
          <a:prstGeom prst="rect">
            <a:avLst/>
          </a:prstGeom>
          <a:noFill/>
        </p:spPr>
        <p:txBody>
          <a:bodyPr wrap="square" rtlCol="0">
            <a:spAutoFit/>
          </a:bodyPr>
          <a:lstStyle/>
          <a:p>
            <a:r>
              <a:rPr lang="en-US" sz="3200" b="1" dirty="0" smtClean="0"/>
              <a:t>Views</a:t>
            </a:r>
          </a:p>
          <a:p>
            <a:pPr marL="457200" indent="-457200">
              <a:buFont typeface="Arial" panose="020B0604020202020204" pitchFamily="34" charset="0"/>
              <a:buChar char="•"/>
            </a:pPr>
            <a:r>
              <a:rPr lang="en-US" sz="3200" dirty="0" smtClean="0"/>
              <a:t>Long Axis (hot dog) plane</a:t>
            </a:r>
          </a:p>
          <a:p>
            <a:pPr marL="457200" indent="-457200">
              <a:buFont typeface="Arial" panose="020B0604020202020204" pitchFamily="34" charset="0"/>
              <a:buChar char="•"/>
            </a:pPr>
            <a:r>
              <a:rPr lang="en-US" sz="3200" dirty="0" smtClean="0"/>
              <a:t>Short Axis (hamburger) plane</a:t>
            </a:r>
          </a:p>
          <a:p>
            <a:pPr marL="457200" indent="-457200">
              <a:buFont typeface="Arial" panose="020B0604020202020204" pitchFamily="34" charset="0"/>
              <a:buChar char="•"/>
            </a:pPr>
            <a:r>
              <a:rPr lang="en-US" sz="3200" dirty="0" smtClean="0"/>
              <a:t>Four chamber plane</a:t>
            </a:r>
          </a:p>
          <a:p>
            <a:pPr marL="457200" indent="-457200">
              <a:buFont typeface="Arial" panose="020B0604020202020204" pitchFamily="34" charset="0"/>
              <a:buChar char="•"/>
            </a:pPr>
            <a:r>
              <a:rPr lang="en-US" sz="3200" dirty="0" smtClean="0"/>
              <a:t>Two chamber plane</a:t>
            </a:r>
            <a:endParaRPr lang="en-US" sz="3200" dirty="0"/>
          </a:p>
        </p:txBody>
      </p:sp>
      <p:grpSp>
        <p:nvGrpSpPr>
          <p:cNvPr id="25" name="Group 24"/>
          <p:cNvGrpSpPr/>
          <p:nvPr/>
        </p:nvGrpSpPr>
        <p:grpSpPr>
          <a:xfrm rot="21251493">
            <a:off x="171289" y="3136270"/>
            <a:ext cx="1854025" cy="1263495"/>
            <a:chOff x="42274" y="3005494"/>
            <a:chExt cx="1854025" cy="1263495"/>
          </a:xfrm>
        </p:grpSpPr>
        <p:sp>
          <p:nvSpPr>
            <p:cNvPr id="23" name="Chord 22"/>
            <p:cNvSpPr/>
            <p:nvPr/>
          </p:nvSpPr>
          <p:spPr>
            <a:xfrm rot="19109842">
              <a:off x="594789" y="3005494"/>
              <a:ext cx="1301510" cy="990600"/>
            </a:xfrm>
            <a:prstGeom prst="chord">
              <a:avLst>
                <a:gd name="adj1" fmla="val 5350417"/>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19150183">
              <a:off x="42274" y="3848696"/>
              <a:ext cx="1107627" cy="42029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rot="16029181">
            <a:off x="4041479" y="4038451"/>
            <a:ext cx="1854025" cy="1263495"/>
            <a:chOff x="42274" y="3005494"/>
            <a:chExt cx="1854025" cy="1263495"/>
          </a:xfrm>
        </p:grpSpPr>
        <p:sp>
          <p:nvSpPr>
            <p:cNvPr id="27" name="Chord 26"/>
            <p:cNvSpPr/>
            <p:nvPr/>
          </p:nvSpPr>
          <p:spPr>
            <a:xfrm rot="19109842">
              <a:off x="594789" y="3005494"/>
              <a:ext cx="1301510" cy="990600"/>
            </a:xfrm>
            <a:prstGeom prst="chord">
              <a:avLst>
                <a:gd name="adj1" fmla="val 5350417"/>
                <a:gd name="adj2" fmla="val 1620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9150183">
              <a:off x="42274" y="3848696"/>
              <a:ext cx="1107627" cy="42029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Arc 28"/>
          <p:cNvSpPr/>
          <p:nvPr/>
        </p:nvSpPr>
        <p:spPr>
          <a:xfrm rot="2439244">
            <a:off x="122617" y="1496050"/>
            <a:ext cx="5138039" cy="1974480"/>
          </a:xfrm>
          <a:prstGeom prst="arc">
            <a:avLst>
              <a:gd name="adj1" fmla="val 11054184"/>
              <a:gd name="adj2" fmla="val 0"/>
            </a:avLst>
          </a:prstGeom>
          <a:ln w="38100">
            <a:solidFill>
              <a:srgbClr val="0070C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13342768">
            <a:off x="282505" y="1611278"/>
            <a:ext cx="5138039" cy="1567320"/>
          </a:xfrm>
          <a:prstGeom prst="arc">
            <a:avLst>
              <a:gd name="adj1" fmla="val 11054184"/>
              <a:gd name="adj2" fmla="val 0"/>
            </a:avLst>
          </a:pr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56815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10" fill="hold"/>
                                        <p:tgtEl>
                                          <p:spTgt spid="11"/>
                                        </p:tgtEl>
                                        <p:attrNameLst>
                                          <p:attrName>stroke.color</p:attrName>
                                        </p:attrNameLst>
                                      </p:cBhvr>
                                      <p:to>
                                        <a:srgbClr val="0070C0"/>
                                      </p:to>
                                    </p:animClr>
                                    <p:set>
                                      <p:cBhvr>
                                        <p:cTn id="7" dur="10" fill="hold"/>
                                        <p:tgtEl>
                                          <p:spTgt spid="11"/>
                                        </p:tgtEl>
                                        <p:attrNameLst>
                                          <p:attrName>stroke.on</p:attrName>
                                        </p:attrNameLst>
                                      </p:cBhvr>
                                      <p:to>
                                        <p:strVal val="true"/>
                                      </p:to>
                                    </p:set>
                                  </p:childTnLst>
                                  <p:subTnLst>
                                    <p:animClr clrSpc="rgb" dir="cw">
                                      <p:cBhvr override="childStyle">
                                        <p:cTn dur="1" fill="hold" display="0" masterRel="nextClick" afterEffect="1"/>
                                        <p:tgtEl>
                                          <p:spTgt spid="11"/>
                                        </p:tgtEl>
                                        <p:attrNameLst>
                                          <p:attrName>ppt_c</p:attrName>
                                        </p:attrNameLst>
                                      </p:cBhvr>
                                      <p:to>
                                        <a:srgbClr val="CC0000"/>
                                      </p:to>
                                    </p:animClr>
                                  </p:subTnLst>
                                </p:cTn>
                              </p:par>
                              <p:par>
                                <p:cTn id="8" presetID="7" presetClass="emph" presetSubtype="2" fill="hold" nodeType="withEffect">
                                  <p:stCondLst>
                                    <p:cond delay="0"/>
                                  </p:stCondLst>
                                  <p:childTnLst>
                                    <p:animClr clrSpc="rgb" dir="cw">
                                      <p:cBhvr>
                                        <p:cTn id="9" dur="10" fill="hold"/>
                                        <p:tgtEl>
                                          <p:spTgt spid="10"/>
                                        </p:tgtEl>
                                        <p:attrNameLst>
                                          <p:attrName>stroke.color</p:attrName>
                                        </p:attrNameLst>
                                      </p:cBhvr>
                                      <p:to>
                                        <a:srgbClr val="0070C0"/>
                                      </p:to>
                                    </p:animClr>
                                    <p:set>
                                      <p:cBhvr>
                                        <p:cTn id="10" dur="10" fill="hold"/>
                                        <p:tgtEl>
                                          <p:spTgt spid="10"/>
                                        </p:tgtEl>
                                        <p:attrNameLst>
                                          <p:attrName>stroke.on</p:attrName>
                                        </p:attrNameLst>
                                      </p:cBhvr>
                                      <p:to>
                                        <p:strVal val="true"/>
                                      </p:to>
                                    </p:set>
                                  </p:childTnLst>
                                  <p:subTnLst>
                                    <p:animClr clrSpc="rgb" dir="cw">
                                      <p:cBhvr override="childStyle">
                                        <p:cTn dur="1" fill="hold" display="0" masterRel="nextClick" afterEffect="1"/>
                                        <p:tgtEl>
                                          <p:spTgt spid="10"/>
                                        </p:tgtEl>
                                        <p:attrNameLst>
                                          <p:attrName>ppt_c</p:attrName>
                                        </p:attrNameLst>
                                      </p:cBhvr>
                                      <p:to>
                                        <a:srgbClr val="CC0000"/>
                                      </p:to>
                                    </p:animClr>
                                  </p:subTnLst>
                                </p:cTn>
                              </p:par>
                              <p:par>
                                <p:cTn id="11" presetID="3" presetClass="emph" presetSubtype="2" fill="hold" nodeType="withEffect">
                                  <p:stCondLst>
                                    <p:cond delay="0"/>
                                  </p:stCondLst>
                                  <p:childTnLst>
                                    <p:animClr clrSpc="rgb" dir="cw">
                                      <p:cBhvr override="childStyle">
                                        <p:cTn id="12" dur="10" fill="hold"/>
                                        <p:tgtEl>
                                          <p:spTgt spid="22">
                                            <p:txEl>
                                              <p:pRg st="1" end="1"/>
                                            </p:txEl>
                                          </p:spTgt>
                                        </p:tgtEl>
                                        <p:attrNameLst>
                                          <p:attrName>style.color</p:attrName>
                                        </p:attrNameLst>
                                      </p:cBhvr>
                                      <p:to>
                                        <a:srgbClr val="0070C0"/>
                                      </p:to>
                                    </p:animClr>
                                  </p:childTnLst>
                                  <p:subTnLst>
                                    <p:animClr clrSpc="rgb" dir="cw">
                                      <p:cBhvr override="childStyle">
                                        <p:cTn dur="1" fill="hold" display="0" masterRel="nextClick" afterEffect="1"/>
                                        <p:tgtEl>
                                          <p:spTgt spid="22">
                                            <p:txEl>
                                              <p:pRg st="1" end="1"/>
                                            </p:txEl>
                                          </p:spTgt>
                                        </p:tgtEl>
                                        <p:attrNameLst>
                                          <p:attrName>ppt_c</p:attrName>
                                        </p:attrNameLst>
                                      </p:cBhvr>
                                      <p:to>
                                        <a:schemeClr val="tx1"/>
                                      </p:to>
                                    </p:animClr>
                                  </p:sub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7" presetClass="emph" presetSubtype="2" fill="hold" nodeType="clickEffect">
                                  <p:stCondLst>
                                    <p:cond delay="0"/>
                                  </p:stCondLst>
                                  <p:childTnLst>
                                    <p:animClr clrSpc="rgb" dir="cw">
                                      <p:cBhvr>
                                        <p:cTn id="19" dur="10" fill="hold"/>
                                        <p:tgtEl>
                                          <p:spTgt spid="9"/>
                                        </p:tgtEl>
                                        <p:attrNameLst>
                                          <p:attrName>stroke.color</p:attrName>
                                        </p:attrNameLst>
                                      </p:cBhvr>
                                      <p:to>
                                        <a:srgbClr val="0070C0"/>
                                      </p:to>
                                    </p:animClr>
                                    <p:set>
                                      <p:cBhvr>
                                        <p:cTn id="20" dur="10" fill="hold"/>
                                        <p:tgtEl>
                                          <p:spTgt spid="9"/>
                                        </p:tgtEl>
                                        <p:attrNameLst>
                                          <p:attrName>stroke.on</p:attrName>
                                        </p:attrNameLst>
                                      </p:cBhvr>
                                      <p:to>
                                        <p:strVal val="true"/>
                                      </p:to>
                                    </p:set>
                                  </p:childTnLst>
                                  <p:subTnLst>
                                    <p:animClr clrSpc="rgb" dir="cw">
                                      <p:cBhvr override="childStyle">
                                        <p:cTn dur="1" fill="hold" display="0" masterRel="nextClick" afterEffect="1"/>
                                        <p:tgtEl>
                                          <p:spTgt spid="9"/>
                                        </p:tgtEl>
                                        <p:attrNameLst>
                                          <p:attrName>ppt_c</p:attrName>
                                        </p:attrNameLst>
                                      </p:cBhvr>
                                      <p:to>
                                        <a:srgbClr val="CC0000"/>
                                      </p:to>
                                    </p:animClr>
                                  </p:subTnLst>
                                </p:cTn>
                              </p:par>
                              <p:par>
                                <p:cTn id="21" presetID="7" presetClass="emph" presetSubtype="2" fill="hold" nodeType="withEffect">
                                  <p:stCondLst>
                                    <p:cond delay="0"/>
                                  </p:stCondLst>
                                  <p:childTnLst>
                                    <p:animClr clrSpc="rgb" dir="cw">
                                      <p:cBhvr>
                                        <p:cTn id="22" dur="10" fill="hold"/>
                                        <p:tgtEl>
                                          <p:spTgt spid="8"/>
                                        </p:tgtEl>
                                        <p:attrNameLst>
                                          <p:attrName>stroke.color</p:attrName>
                                        </p:attrNameLst>
                                      </p:cBhvr>
                                      <p:to>
                                        <a:srgbClr val="0070C0"/>
                                      </p:to>
                                    </p:animClr>
                                    <p:set>
                                      <p:cBhvr>
                                        <p:cTn id="23" dur="10" fill="hold"/>
                                        <p:tgtEl>
                                          <p:spTgt spid="8"/>
                                        </p:tgtEl>
                                        <p:attrNameLst>
                                          <p:attrName>stroke.on</p:attrName>
                                        </p:attrNameLst>
                                      </p:cBhvr>
                                      <p:to>
                                        <p:strVal val="true"/>
                                      </p:to>
                                    </p:set>
                                  </p:childTnLst>
                                  <p:subTnLst>
                                    <p:animClr clrSpc="rgb" dir="cw">
                                      <p:cBhvr override="childStyle">
                                        <p:cTn dur="1" fill="hold" display="0" masterRel="nextClick" afterEffect="1"/>
                                        <p:tgtEl>
                                          <p:spTgt spid="8"/>
                                        </p:tgtEl>
                                        <p:attrNameLst>
                                          <p:attrName>ppt_c</p:attrName>
                                        </p:attrNameLst>
                                      </p:cBhvr>
                                      <p:to>
                                        <a:srgbClr val="CC0000"/>
                                      </p:to>
                                    </p:animClr>
                                  </p:subTnLst>
                                </p:cTn>
                              </p:par>
                              <p:par>
                                <p:cTn id="24" presetID="3" presetClass="emph" presetSubtype="2" fill="hold" nodeType="withEffect">
                                  <p:stCondLst>
                                    <p:cond delay="0"/>
                                  </p:stCondLst>
                                  <p:childTnLst>
                                    <p:animClr clrSpc="rgb" dir="cw">
                                      <p:cBhvr override="childStyle">
                                        <p:cTn id="25" dur="250" fill="hold"/>
                                        <p:tgtEl>
                                          <p:spTgt spid="22">
                                            <p:txEl>
                                              <p:pRg st="2" end="2"/>
                                            </p:txEl>
                                          </p:spTgt>
                                        </p:tgtEl>
                                        <p:attrNameLst>
                                          <p:attrName>style.color</p:attrName>
                                        </p:attrNameLst>
                                      </p:cBhvr>
                                      <p:to>
                                        <a:srgbClr val="0070C0"/>
                                      </p:to>
                                    </p:animClr>
                                  </p:childTnLst>
                                  <p:subTnLst>
                                    <p:animClr clrSpc="rgb" dir="cw">
                                      <p:cBhvr override="childStyle">
                                        <p:cTn dur="1" fill="hold" display="0" masterRel="nextClick" afterEffect="1"/>
                                        <p:tgtEl>
                                          <p:spTgt spid="22">
                                            <p:txEl>
                                              <p:pRg st="2" end="2"/>
                                            </p:txEl>
                                          </p:spTgt>
                                        </p:tgtEl>
                                        <p:attrNameLst>
                                          <p:attrName>ppt_c</p:attrName>
                                        </p:attrNameLst>
                                      </p:cBhvr>
                                      <p:to>
                                        <a:schemeClr val="tx1"/>
                                      </p:to>
                                    </p:animClr>
                                  </p:subTnLst>
                                </p:cTn>
                              </p:par>
                            </p:childTnLst>
                          </p:cTn>
                        </p:par>
                      </p:childTnLst>
                    </p:cTn>
                  </p:par>
                  <p:par>
                    <p:cTn id="26" fill="hold">
                      <p:stCondLst>
                        <p:cond delay="indefinite"/>
                      </p:stCondLst>
                      <p:childTnLst>
                        <p:par>
                          <p:cTn id="27" fill="hold">
                            <p:stCondLst>
                              <p:cond delay="0"/>
                            </p:stCondLst>
                            <p:childTnLst>
                              <p:par>
                                <p:cTn id="28" presetID="7" presetClass="emph" presetSubtype="2" fill="hold" nodeType="clickEffect">
                                  <p:stCondLst>
                                    <p:cond delay="0"/>
                                  </p:stCondLst>
                                  <p:childTnLst>
                                    <p:animClr clrSpc="rgb" dir="cw">
                                      <p:cBhvr>
                                        <p:cTn id="29" dur="250" fill="hold"/>
                                        <p:tgtEl>
                                          <p:spTgt spid="2"/>
                                        </p:tgtEl>
                                        <p:attrNameLst>
                                          <p:attrName>stroke.color</p:attrName>
                                        </p:attrNameLst>
                                      </p:cBhvr>
                                      <p:to>
                                        <a:srgbClr val="0070C0"/>
                                      </p:to>
                                    </p:animClr>
                                    <p:set>
                                      <p:cBhvr>
                                        <p:cTn id="30" dur="250" fill="hold"/>
                                        <p:tgtEl>
                                          <p:spTgt spid="2"/>
                                        </p:tgtEl>
                                        <p:attrNameLst>
                                          <p:attrName>stroke.on</p:attrName>
                                        </p:attrNameLst>
                                      </p:cBhvr>
                                      <p:to>
                                        <p:strVal val="true"/>
                                      </p:to>
                                    </p:set>
                                  </p:childTnLst>
                                </p:cTn>
                              </p:par>
                              <p:par>
                                <p:cTn id="31" presetID="10" presetClass="entr" presetSubtype="0" fill="hold"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3" presetClass="emph" presetSubtype="2" fill="hold" nodeType="withEffect">
                                  <p:stCondLst>
                                    <p:cond delay="0"/>
                                  </p:stCondLst>
                                  <p:childTnLst>
                                    <p:animClr clrSpc="rgb" dir="cw">
                                      <p:cBhvr override="childStyle">
                                        <p:cTn id="35" dur="250" fill="hold"/>
                                        <p:tgtEl>
                                          <p:spTgt spid="22">
                                            <p:txEl>
                                              <p:pRg st="3" end="3"/>
                                            </p:txEl>
                                          </p:spTgt>
                                        </p:tgtEl>
                                        <p:attrNameLst>
                                          <p:attrName>style.color</p:attrName>
                                        </p:attrNameLst>
                                      </p:cBhvr>
                                      <p:to>
                                        <a:srgbClr val="0070C0"/>
                                      </p:to>
                                    </p:animClr>
                                  </p:childTnLst>
                                  <p:subTnLst>
                                    <p:animClr clrSpc="rgb" dir="cw">
                                      <p:cBhvr override="childStyle">
                                        <p:cTn dur="1" fill="hold" display="0" masterRel="nextClick" afterEffect="1"/>
                                        <p:tgtEl>
                                          <p:spTgt spid="22">
                                            <p:txEl>
                                              <p:pRg st="3" end="3"/>
                                            </p:txEl>
                                          </p:spTgt>
                                        </p:tgtEl>
                                        <p:attrNameLst>
                                          <p:attrName>ppt_c</p:attrName>
                                        </p:attrNameLst>
                                      </p:cBhvr>
                                      <p:to>
                                        <a:schemeClr val="tx1"/>
                                      </p:to>
                                    </p:animClr>
                                  </p:subTnLst>
                                </p:cTn>
                              </p:par>
                              <p:par>
                                <p:cTn id="36" presetID="10" presetClass="exit" presetSubtype="0" fill="hold" nodeType="with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7" presetClass="emph" presetSubtype="2" fill="hold" nodeType="clickEffect">
                                  <p:stCondLst>
                                    <p:cond delay="0"/>
                                  </p:stCondLst>
                                  <p:childTnLst>
                                    <p:animClr clrSpc="rgb" dir="cw">
                                      <p:cBhvr>
                                        <p:cTn id="42" dur="250" fill="hold"/>
                                        <p:tgtEl>
                                          <p:spTgt spid="2"/>
                                        </p:tgtEl>
                                        <p:attrNameLst>
                                          <p:attrName>stroke.color</p:attrName>
                                        </p:attrNameLst>
                                      </p:cBhvr>
                                      <p:to>
                                        <a:schemeClr val="accent2"/>
                                      </p:to>
                                    </p:animClr>
                                    <p:set>
                                      <p:cBhvr>
                                        <p:cTn id="43" dur="250" fill="hold"/>
                                        <p:tgtEl>
                                          <p:spTgt spid="2"/>
                                        </p:tgtEl>
                                        <p:attrNameLst>
                                          <p:attrName>stroke.on</p:attrName>
                                        </p:attrNameLst>
                                      </p:cBhvr>
                                      <p:to>
                                        <p:strVal val="true"/>
                                      </p:to>
                                    </p:set>
                                  </p:childTnLst>
                                </p:cTn>
                              </p:par>
                              <p:par>
                                <p:cTn id="44" presetID="3" presetClass="emph" presetSubtype="2" fill="hold" nodeType="withEffect">
                                  <p:stCondLst>
                                    <p:cond delay="0"/>
                                  </p:stCondLst>
                                  <p:childTnLst>
                                    <p:animClr clrSpc="rgb" dir="cw">
                                      <p:cBhvr override="childStyle">
                                        <p:cTn id="45" dur="250" fill="hold"/>
                                        <p:tgtEl>
                                          <p:spTgt spid="22">
                                            <p:txEl>
                                              <p:pRg st="4" end="4"/>
                                            </p:txEl>
                                          </p:spTgt>
                                        </p:tgtEl>
                                        <p:attrNameLst>
                                          <p:attrName>style.color</p:attrName>
                                        </p:attrNameLst>
                                      </p:cBhvr>
                                      <p:to>
                                        <a:srgbClr val="0070C0"/>
                                      </p:to>
                                    </p:animClr>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BIDMC White (No foo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kinny Arial">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7-05-04 ECG Conference.pptx" id="{205CDE56-5480-44E2-8734-B05F6337FB8A}" vid="{FE372D0B-8C17-4896-80B3-FE5228737AD4}"/>
    </a:ext>
  </a:extLst>
</a:theme>
</file>

<file path=ppt/theme/theme2.xml><?xml version="1.0" encoding="utf-8"?>
<a:theme xmlns:a="http://schemas.openxmlformats.org/drawingml/2006/main" name="BIDMC White (With foo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kinny Arial">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7-05-04 ECG Conference.pptx" id="{205CDE56-5480-44E2-8734-B05F6337FB8A}" vid="{4D3918B1-1BD6-4A57-B299-2CE24B393571}"/>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kinny Arial">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5-12-22 M&amp;M.pptx" id="{19EFFCC6-0945-497C-920B-3EAF9870AAE1}" vid="{131F7AFD-24BD-4FE4-816F-E0D8937F9557}"/>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kinny Arial">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5-12-22 M&amp;M.pptx" id="{19EFFCC6-0945-497C-920B-3EAF9870AAE1}" vid="{131F7AFD-24BD-4FE4-816F-E0D8937F9557}"/>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kinny Arial">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5-12-22 M&amp;M.pptx" id="{19EFFCC6-0945-497C-920B-3EAF9870AAE1}" vid="{131F7AFD-24BD-4FE4-816F-E0D8937F9557}"/>
    </a:ext>
  </a:extLst>
</a:theme>
</file>

<file path=ppt/theme/theme6.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kinny Arial">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5-12-22 M&amp;M.pptx" id="{19EFFCC6-0945-497C-920B-3EAF9870AAE1}" vid="{88CC8DE4-387C-4CA5-B28E-89A73656D398}"/>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BIDMC White Background 16x9 Template</Template>
  <TotalTime>2021</TotalTime>
  <Words>1737</Words>
  <Application>Microsoft Office PowerPoint</Application>
  <PresentationFormat>Custom</PresentationFormat>
  <Paragraphs>196</Paragraphs>
  <Slides>42</Slides>
  <Notes>31</Notes>
  <HiddenSlides>0</HiddenSlides>
  <MMClips>20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42</vt:i4>
      </vt:variant>
    </vt:vector>
  </HeadingPairs>
  <TitlesOfParts>
    <vt:vector size="54" baseType="lpstr">
      <vt:lpstr>ＭＳ Ｐゴシック</vt:lpstr>
      <vt:lpstr>Arial</vt:lpstr>
      <vt:lpstr>Arial Narrow</vt:lpstr>
      <vt:lpstr>Calibri</vt:lpstr>
      <vt:lpstr>Times New Roman</vt:lpstr>
      <vt:lpstr>Wingdings</vt:lpstr>
      <vt:lpstr>BIDMC White (No footer)</vt:lpstr>
      <vt:lpstr>BIDMC White (With footer)</vt:lpstr>
      <vt:lpstr>Custom Design</vt:lpstr>
      <vt:lpstr>1_Custom Design</vt:lpstr>
      <vt:lpstr>2_Custom Design</vt:lpstr>
      <vt:lpstr>3_Custom Design</vt:lpstr>
      <vt:lpstr>Introduction to Echocardiography</vt:lpstr>
      <vt:lpstr>Learning Objectives</vt:lpstr>
      <vt:lpstr>What is echocardiography?</vt:lpstr>
      <vt:lpstr>When should I order an echo?</vt:lpstr>
      <vt:lpstr>Selected Appropriate Indications for TTE</vt:lpstr>
      <vt:lpstr>Selected Inappropriate Indications for TTE</vt:lpstr>
      <vt:lpstr>Nomenclature: Describing a tomographic image (cross section)</vt:lpstr>
      <vt:lpstr>Nomenclature: Acoustic windows</vt:lpstr>
      <vt:lpstr>PowerPoint Presentation</vt:lpstr>
      <vt:lpstr>Parasternal Short Axis Levels</vt:lpstr>
      <vt:lpstr>Parasternal Short Axis Levels</vt:lpstr>
      <vt:lpstr>Parasternal Long Axis (PLAX)</vt:lpstr>
      <vt:lpstr>Parasternal Short Axis (PSAX) Aortic Valve Level</vt:lpstr>
      <vt:lpstr>Parasternal Short Axis (PSAX) Mitral Valve (Basal) Level</vt:lpstr>
      <vt:lpstr>Parasternal Short Axis (PSAX) Papillary Muscle (Mid) Level</vt:lpstr>
      <vt:lpstr>Apical Four Chamber (AP4)</vt:lpstr>
      <vt:lpstr>Subcostal</vt:lpstr>
      <vt:lpstr>Subcostal: Inferior Vena Cava Assessment of Central Venous Pressure</vt:lpstr>
      <vt:lpstr>Subcostal: Inferior Vena Cava Assessment of Central Venous Pressure</vt:lpstr>
      <vt:lpstr>PowerPoint Presentation</vt:lpstr>
      <vt:lpstr>PowerPoint Presentation</vt:lpstr>
      <vt:lpstr>PowerPoint Presentation</vt:lpstr>
      <vt:lpstr>PowerPoint Presentation</vt:lpstr>
      <vt:lpstr>PowerPoint Presentation</vt:lpstr>
      <vt:lpstr>PowerPoint Presentation</vt:lpstr>
      <vt:lpstr>Takotsubo Cardiomyopathy</vt:lpstr>
      <vt:lpstr>Takotsubo Cardiomyopathy</vt:lpstr>
      <vt:lpstr>PowerPoint Presentation</vt:lpstr>
      <vt:lpstr>PowerPoint Presentation</vt:lpstr>
      <vt:lpstr>Etiology of Pericardial Effusions</vt:lpstr>
      <vt:lpstr>PowerPoint Presentation</vt:lpstr>
      <vt:lpstr>Right Ventricular Pressure vs. Volume Overload</vt:lpstr>
      <vt:lpstr>Right Ventricular Pressure vs. Volume Overload</vt:lpstr>
      <vt:lpstr>PowerPoint Presentation</vt:lpstr>
      <vt:lpstr>PowerPoint Presentation</vt:lpstr>
      <vt:lpstr>PowerPoint Presentation</vt:lpstr>
      <vt:lpstr>PowerPoint Presentation</vt:lpstr>
      <vt:lpstr>Mural Thrombus Complicating MI</vt:lpstr>
      <vt:lpstr>PowerPoint Presentation</vt:lpstr>
      <vt:lpstr>PowerPoint Presentation</vt:lpstr>
      <vt:lpstr>Focused Assessed Transthoracic Echo (FATE)</vt:lpstr>
      <vt:lpstr>Additional Resources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Elio Fine Electrocardiogram Conference</dc:title>
  <dc:creator>Mark Tuttle</dc:creator>
  <cp:lastModifiedBy>Mark Tuttle</cp:lastModifiedBy>
  <cp:revision>216</cp:revision>
  <dcterms:created xsi:type="dcterms:W3CDTF">2017-04-29T17:56:23Z</dcterms:created>
  <dcterms:modified xsi:type="dcterms:W3CDTF">2017-11-13T05:08:33Z</dcterms:modified>
</cp:coreProperties>
</file>