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8"/>
  </p:notesMasterIdLst>
  <p:sldIdLst>
    <p:sldId id="378" r:id="rId3"/>
    <p:sldId id="385" r:id="rId4"/>
    <p:sldId id="449" r:id="rId5"/>
    <p:sldId id="447" r:id="rId6"/>
    <p:sldId id="446" r:id="rId7"/>
  </p:sldIdLst>
  <p:sldSz cx="10160000" cy="5715000"/>
  <p:notesSz cx="6858000" cy="9144000"/>
  <p:defaultTextStyle>
    <a:defPPr>
      <a:defRPr lang="en-US"/>
    </a:defPPr>
    <a:lvl1pPr marL="0" algn="l" defTabSz="848975" rtl="0" eaLnBrk="1" latinLnBrk="0" hangingPunct="1">
      <a:defRPr sz="1690" kern="1200">
        <a:solidFill>
          <a:schemeClr val="tx1"/>
        </a:solidFill>
        <a:latin typeface="+mn-lt"/>
        <a:ea typeface="+mn-ea"/>
        <a:cs typeface="+mn-cs"/>
      </a:defRPr>
    </a:lvl1pPr>
    <a:lvl2pPr marL="424488" algn="l" defTabSz="848975" rtl="0" eaLnBrk="1" latinLnBrk="0" hangingPunct="1">
      <a:defRPr sz="1690" kern="1200">
        <a:solidFill>
          <a:schemeClr val="tx1"/>
        </a:solidFill>
        <a:latin typeface="+mn-lt"/>
        <a:ea typeface="+mn-ea"/>
        <a:cs typeface="+mn-cs"/>
      </a:defRPr>
    </a:lvl2pPr>
    <a:lvl3pPr marL="848975" algn="l" defTabSz="848975" rtl="0" eaLnBrk="1" latinLnBrk="0" hangingPunct="1">
      <a:defRPr sz="1690" kern="1200">
        <a:solidFill>
          <a:schemeClr val="tx1"/>
        </a:solidFill>
        <a:latin typeface="+mn-lt"/>
        <a:ea typeface="+mn-ea"/>
        <a:cs typeface="+mn-cs"/>
      </a:defRPr>
    </a:lvl3pPr>
    <a:lvl4pPr marL="1273463" algn="l" defTabSz="848975" rtl="0" eaLnBrk="1" latinLnBrk="0" hangingPunct="1">
      <a:defRPr sz="1690" kern="1200">
        <a:solidFill>
          <a:schemeClr val="tx1"/>
        </a:solidFill>
        <a:latin typeface="+mn-lt"/>
        <a:ea typeface="+mn-ea"/>
        <a:cs typeface="+mn-cs"/>
      </a:defRPr>
    </a:lvl4pPr>
    <a:lvl5pPr marL="1697951" algn="l" defTabSz="848975" rtl="0" eaLnBrk="1" latinLnBrk="0" hangingPunct="1">
      <a:defRPr sz="1690" kern="1200">
        <a:solidFill>
          <a:schemeClr val="tx1"/>
        </a:solidFill>
        <a:latin typeface="+mn-lt"/>
        <a:ea typeface="+mn-ea"/>
        <a:cs typeface="+mn-cs"/>
      </a:defRPr>
    </a:lvl5pPr>
    <a:lvl6pPr marL="2122438" algn="l" defTabSz="848975" rtl="0" eaLnBrk="1" latinLnBrk="0" hangingPunct="1">
      <a:defRPr sz="1690" kern="1200">
        <a:solidFill>
          <a:schemeClr val="tx1"/>
        </a:solidFill>
        <a:latin typeface="+mn-lt"/>
        <a:ea typeface="+mn-ea"/>
        <a:cs typeface="+mn-cs"/>
      </a:defRPr>
    </a:lvl6pPr>
    <a:lvl7pPr marL="2546926" algn="l" defTabSz="848975" rtl="0" eaLnBrk="1" latinLnBrk="0" hangingPunct="1">
      <a:defRPr sz="1690" kern="1200">
        <a:solidFill>
          <a:schemeClr val="tx1"/>
        </a:solidFill>
        <a:latin typeface="+mn-lt"/>
        <a:ea typeface="+mn-ea"/>
        <a:cs typeface="+mn-cs"/>
      </a:defRPr>
    </a:lvl7pPr>
    <a:lvl8pPr marL="2971413" algn="l" defTabSz="848975" rtl="0" eaLnBrk="1" latinLnBrk="0" hangingPunct="1">
      <a:defRPr sz="1690" kern="1200">
        <a:solidFill>
          <a:schemeClr val="tx1"/>
        </a:solidFill>
        <a:latin typeface="+mn-lt"/>
        <a:ea typeface="+mn-ea"/>
        <a:cs typeface="+mn-cs"/>
      </a:defRPr>
    </a:lvl8pPr>
    <a:lvl9pPr marL="3395901" algn="l" defTabSz="848975" rtl="0" eaLnBrk="1" latinLnBrk="0" hangingPunct="1">
      <a:defRPr sz="169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32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1AD"/>
    <a:srgbClr val="00B000"/>
    <a:srgbClr val="FFFFE6"/>
    <a:srgbClr val="FF3B3B"/>
    <a:srgbClr val="FAC090"/>
    <a:srgbClr val="FFFFFF"/>
    <a:srgbClr val="DAE7F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33" autoAdjust="0"/>
    <p:restoredTop sz="57271" autoAdjust="0"/>
  </p:normalViewPr>
  <p:slideViewPr>
    <p:cSldViewPr>
      <p:cViewPr varScale="1">
        <p:scale>
          <a:sx n="54" d="100"/>
          <a:sy n="54" d="100"/>
        </p:scale>
        <p:origin x="1788" y="38"/>
      </p:cViewPr>
      <p:guideLst>
        <p:guide orient="horz" pos="1800"/>
        <p:guide pos="320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2820" y="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F2999A-259E-434C-A1D3-9D78FB2729F8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43DF6-65AF-4F35-B8D1-7361A2616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229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48975" rtl="0" eaLnBrk="1" latinLnBrk="0" hangingPunct="1">
      <a:defRPr sz="1105" kern="1200">
        <a:solidFill>
          <a:schemeClr val="tx1"/>
        </a:solidFill>
        <a:latin typeface="+mn-lt"/>
        <a:ea typeface="+mn-ea"/>
        <a:cs typeface="+mn-cs"/>
      </a:defRPr>
    </a:lvl1pPr>
    <a:lvl2pPr marL="424488" algn="l" defTabSz="848975" rtl="0" eaLnBrk="1" latinLnBrk="0" hangingPunct="1">
      <a:defRPr sz="1105" kern="1200">
        <a:solidFill>
          <a:schemeClr val="tx1"/>
        </a:solidFill>
        <a:latin typeface="+mn-lt"/>
        <a:ea typeface="+mn-ea"/>
        <a:cs typeface="+mn-cs"/>
      </a:defRPr>
    </a:lvl2pPr>
    <a:lvl3pPr marL="848975" algn="l" defTabSz="848975" rtl="0" eaLnBrk="1" latinLnBrk="0" hangingPunct="1">
      <a:defRPr sz="1105" kern="1200">
        <a:solidFill>
          <a:schemeClr val="tx1"/>
        </a:solidFill>
        <a:latin typeface="+mn-lt"/>
        <a:ea typeface="+mn-ea"/>
        <a:cs typeface="+mn-cs"/>
      </a:defRPr>
    </a:lvl3pPr>
    <a:lvl4pPr marL="1273463" algn="l" defTabSz="848975" rtl="0" eaLnBrk="1" latinLnBrk="0" hangingPunct="1">
      <a:defRPr sz="1105" kern="1200">
        <a:solidFill>
          <a:schemeClr val="tx1"/>
        </a:solidFill>
        <a:latin typeface="+mn-lt"/>
        <a:ea typeface="+mn-ea"/>
        <a:cs typeface="+mn-cs"/>
      </a:defRPr>
    </a:lvl4pPr>
    <a:lvl5pPr marL="1697951" algn="l" defTabSz="848975" rtl="0" eaLnBrk="1" latinLnBrk="0" hangingPunct="1">
      <a:defRPr sz="1105" kern="1200">
        <a:solidFill>
          <a:schemeClr val="tx1"/>
        </a:solidFill>
        <a:latin typeface="+mn-lt"/>
        <a:ea typeface="+mn-ea"/>
        <a:cs typeface="+mn-cs"/>
      </a:defRPr>
    </a:lvl5pPr>
    <a:lvl6pPr marL="2122438" algn="l" defTabSz="848975" rtl="0" eaLnBrk="1" latinLnBrk="0" hangingPunct="1">
      <a:defRPr sz="1105" kern="1200">
        <a:solidFill>
          <a:schemeClr val="tx1"/>
        </a:solidFill>
        <a:latin typeface="+mn-lt"/>
        <a:ea typeface="+mn-ea"/>
        <a:cs typeface="+mn-cs"/>
      </a:defRPr>
    </a:lvl6pPr>
    <a:lvl7pPr marL="2546926" algn="l" defTabSz="848975" rtl="0" eaLnBrk="1" latinLnBrk="0" hangingPunct="1">
      <a:defRPr sz="1105" kern="1200">
        <a:solidFill>
          <a:schemeClr val="tx1"/>
        </a:solidFill>
        <a:latin typeface="+mn-lt"/>
        <a:ea typeface="+mn-ea"/>
        <a:cs typeface="+mn-cs"/>
      </a:defRPr>
    </a:lvl7pPr>
    <a:lvl8pPr marL="2971413" algn="l" defTabSz="848975" rtl="0" eaLnBrk="1" latinLnBrk="0" hangingPunct="1">
      <a:defRPr sz="1105" kern="1200">
        <a:solidFill>
          <a:schemeClr val="tx1"/>
        </a:solidFill>
        <a:latin typeface="+mn-lt"/>
        <a:ea typeface="+mn-ea"/>
        <a:cs typeface="+mn-cs"/>
      </a:defRPr>
    </a:lvl8pPr>
    <a:lvl9pPr marL="3395901" algn="l" defTabSz="848975" rtl="0" eaLnBrk="1" latinLnBrk="0" hangingPunct="1">
      <a:defRPr sz="110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443DF6-65AF-4F35-B8D1-7361A261693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394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443DF6-65AF-4F35-B8D1-7361A261693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261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443DF6-65AF-4F35-B8D1-7361A261693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625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667" y="1775360"/>
            <a:ext cx="9990667" cy="1225021"/>
          </a:xfrm>
        </p:spPr>
        <p:txBody>
          <a:bodyPr/>
          <a:lstStyle>
            <a:lvl1pPr>
              <a:defRPr b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667" y="3238500"/>
            <a:ext cx="9990667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35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070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0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14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677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21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74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28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0708-8ED9-4B14-A8B7-C10909029FC4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007E7-9464-461C-97D5-D39987FB2378}" type="slidenum">
              <a:rPr lang="en-US" smtClean="0"/>
              <a:t>‹#›</a:t>
            </a:fld>
            <a:endParaRPr lang="en-US"/>
          </a:p>
        </p:txBody>
      </p:sp>
      <p:pic>
        <p:nvPicPr>
          <p:cNvPr id="1026" name="Picture 2" descr="https://portal.bidmc.org/Home/Intranets/Administrative/Communications/LogoStand/GenBIDMC/LogoDL/~/media/Images/Intranets/Communications/Logos/BIDMC/BIDMC_Harvard_lockup_JPEG_0713.ashx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8000" y="508000"/>
            <a:ext cx="5894918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 userDrawn="1"/>
        </p:nvCxnSpPr>
        <p:spPr>
          <a:xfrm>
            <a:off x="0" y="1460500"/>
            <a:ext cx="1016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7879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0708-8ED9-4B14-A8B7-C10909029FC4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007E7-9464-461C-97D5-D39987FB2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881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6000" y="228869"/>
            <a:ext cx="22860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0" y="228869"/>
            <a:ext cx="6688667" cy="4876271"/>
          </a:xfrm>
        </p:spPr>
        <p:txBody>
          <a:bodyPr vert="eaVert"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0708-8ED9-4B14-A8B7-C10909029FC4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007E7-9464-461C-97D5-D39987FB2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2711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775360"/>
            <a:ext cx="86360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238500"/>
            <a:ext cx="71120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35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070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0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14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677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21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74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28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23D1-C8B1-4392-A330-10C0B2443ED3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AAC5-117F-41D8-ACB4-261E27A2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948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448" y="190500"/>
            <a:ext cx="9863221" cy="952500"/>
          </a:xfrm>
        </p:spPr>
        <p:txBody>
          <a:bodyPr>
            <a:normAutofit/>
          </a:bodyPr>
          <a:lstStyle>
            <a:lvl1pPr>
              <a:defRPr sz="395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143000"/>
            <a:ext cx="9144000" cy="37465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23D1-C8B1-4392-A330-10C0B2443ED3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AAC5-117F-41D8-ACB4-261E27A2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8447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571" y="3672421"/>
            <a:ext cx="8636000" cy="1135063"/>
          </a:xfrm>
        </p:spPr>
        <p:txBody>
          <a:bodyPr anchor="t"/>
          <a:lstStyle>
            <a:lvl1pPr algn="l">
              <a:defRPr sz="395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571" y="2422263"/>
            <a:ext cx="8636000" cy="1250156"/>
          </a:xfrm>
        </p:spPr>
        <p:txBody>
          <a:bodyPr anchor="b"/>
          <a:lstStyle>
            <a:lvl1pPr marL="0" indent="0">
              <a:buNone/>
              <a:defRPr sz="2014">
                <a:solidFill>
                  <a:schemeClr val="tx1">
                    <a:tint val="75000"/>
                  </a:schemeClr>
                </a:solidFill>
              </a:defRPr>
            </a:lvl1pPr>
            <a:lvl2pPr marL="453544" indent="0">
              <a:buNone/>
              <a:defRPr sz="1806">
                <a:solidFill>
                  <a:schemeClr val="tx1">
                    <a:tint val="75000"/>
                  </a:schemeClr>
                </a:solidFill>
              </a:defRPr>
            </a:lvl2pPr>
            <a:lvl3pPr marL="907089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3pPr>
            <a:lvl4pPr marL="1360633" indent="0">
              <a:buNone/>
              <a:defRPr sz="1389">
                <a:solidFill>
                  <a:schemeClr val="tx1">
                    <a:tint val="75000"/>
                  </a:schemeClr>
                </a:solidFill>
              </a:defRPr>
            </a:lvl4pPr>
            <a:lvl5pPr marL="1814177" indent="0">
              <a:buNone/>
              <a:defRPr sz="1389">
                <a:solidFill>
                  <a:schemeClr val="tx1">
                    <a:tint val="75000"/>
                  </a:schemeClr>
                </a:solidFill>
              </a:defRPr>
            </a:lvl5pPr>
            <a:lvl6pPr marL="2267721" indent="0">
              <a:buNone/>
              <a:defRPr sz="1389">
                <a:solidFill>
                  <a:schemeClr val="tx1">
                    <a:tint val="75000"/>
                  </a:schemeClr>
                </a:solidFill>
              </a:defRPr>
            </a:lvl6pPr>
            <a:lvl7pPr marL="2721265" indent="0">
              <a:buNone/>
              <a:defRPr sz="1389">
                <a:solidFill>
                  <a:schemeClr val="tx1">
                    <a:tint val="75000"/>
                  </a:schemeClr>
                </a:solidFill>
              </a:defRPr>
            </a:lvl7pPr>
            <a:lvl8pPr marL="3174809" indent="0">
              <a:buNone/>
              <a:defRPr sz="1389">
                <a:solidFill>
                  <a:schemeClr val="tx1">
                    <a:tint val="75000"/>
                  </a:schemeClr>
                </a:solidFill>
              </a:defRPr>
            </a:lvl8pPr>
            <a:lvl9pPr marL="3628354" indent="0">
              <a:buNone/>
              <a:defRPr sz="13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23D1-C8B1-4392-A330-10C0B2443ED3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AAC5-117F-41D8-ACB4-261E27A2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000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333500"/>
            <a:ext cx="4487333" cy="3771636"/>
          </a:xfrm>
        </p:spPr>
        <p:txBody>
          <a:bodyPr/>
          <a:lstStyle>
            <a:lvl1pPr>
              <a:defRPr sz="2778"/>
            </a:lvl1pPr>
            <a:lvl2pPr>
              <a:defRPr sz="2361"/>
            </a:lvl2pPr>
            <a:lvl3pPr>
              <a:defRPr sz="2014"/>
            </a:lvl3pPr>
            <a:lvl4pPr>
              <a:defRPr sz="1806"/>
            </a:lvl4pPr>
            <a:lvl5pPr>
              <a:defRPr sz="1806"/>
            </a:lvl5pPr>
            <a:lvl6pPr>
              <a:defRPr sz="1806"/>
            </a:lvl6pPr>
            <a:lvl7pPr>
              <a:defRPr sz="1806"/>
            </a:lvl7pPr>
            <a:lvl8pPr>
              <a:defRPr sz="1806"/>
            </a:lvl8pPr>
            <a:lvl9pPr>
              <a:defRPr sz="180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64667" y="1333500"/>
            <a:ext cx="4487333" cy="3771636"/>
          </a:xfrm>
        </p:spPr>
        <p:txBody>
          <a:bodyPr/>
          <a:lstStyle>
            <a:lvl1pPr>
              <a:defRPr sz="2778"/>
            </a:lvl1pPr>
            <a:lvl2pPr>
              <a:defRPr sz="2361"/>
            </a:lvl2pPr>
            <a:lvl3pPr>
              <a:defRPr sz="2014"/>
            </a:lvl3pPr>
            <a:lvl4pPr>
              <a:defRPr sz="1806"/>
            </a:lvl4pPr>
            <a:lvl5pPr>
              <a:defRPr sz="1806"/>
            </a:lvl5pPr>
            <a:lvl6pPr>
              <a:defRPr sz="1806"/>
            </a:lvl6pPr>
            <a:lvl7pPr>
              <a:defRPr sz="1806"/>
            </a:lvl7pPr>
            <a:lvl8pPr>
              <a:defRPr sz="1806"/>
            </a:lvl8pPr>
            <a:lvl9pPr>
              <a:defRPr sz="180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23D1-C8B1-4392-A330-10C0B2443ED3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AAC5-117F-41D8-ACB4-261E27A2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2754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279265"/>
            <a:ext cx="4489098" cy="533135"/>
          </a:xfrm>
        </p:spPr>
        <p:txBody>
          <a:bodyPr anchor="b"/>
          <a:lstStyle>
            <a:lvl1pPr marL="0" indent="0">
              <a:buNone/>
              <a:defRPr sz="2361" b="1"/>
            </a:lvl1pPr>
            <a:lvl2pPr marL="453544" indent="0">
              <a:buNone/>
              <a:defRPr sz="2014" b="1"/>
            </a:lvl2pPr>
            <a:lvl3pPr marL="907089" indent="0">
              <a:buNone/>
              <a:defRPr sz="1806" b="1"/>
            </a:lvl3pPr>
            <a:lvl4pPr marL="1360633" indent="0">
              <a:buNone/>
              <a:defRPr sz="1598" b="1"/>
            </a:lvl4pPr>
            <a:lvl5pPr marL="1814177" indent="0">
              <a:buNone/>
              <a:defRPr sz="1598" b="1"/>
            </a:lvl5pPr>
            <a:lvl6pPr marL="2267721" indent="0">
              <a:buNone/>
              <a:defRPr sz="1598" b="1"/>
            </a:lvl6pPr>
            <a:lvl7pPr marL="2721265" indent="0">
              <a:buNone/>
              <a:defRPr sz="1598" b="1"/>
            </a:lvl7pPr>
            <a:lvl8pPr marL="3174809" indent="0">
              <a:buNone/>
              <a:defRPr sz="1598" b="1"/>
            </a:lvl8pPr>
            <a:lvl9pPr marL="3628354" indent="0">
              <a:buNone/>
              <a:defRPr sz="15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1812396"/>
            <a:ext cx="4489098" cy="3292740"/>
          </a:xfrm>
        </p:spPr>
        <p:txBody>
          <a:bodyPr/>
          <a:lstStyle>
            <a:lvl1pPr>
              <a:defRPr sz="2361"/>
            </a:lvl1pPr>
            <a:lvl2pPr>
              <a:defRPr sz="2014"/>
            </a:lvl2pPr>
            <a:lvl3pPr>
              <a:defRPr sz="1806"/>
            </a:lvl3pPr>
            <a:lvl4pPr>
              <a:defRPr sz="1598"/>
            </a:lvl4pPr>
            <a:lvl5pPr>
              <a:defRPr sz="1598"/>
            </a:lvl5pPr>
            <a:lvl6pPr>
              <a:defRPr sz="1598"/>
            </a:lvl6pPr>
            <a:lvl7pPr>
              <a:defRPr sz="1598"/>
            </a:lvl7pPr>
            <a:lvl8pPr>
              <a:defRPr sz="1598"/>
            </a:lvl8pPr>
            <a:lvl9pPr>
              <a:defRPr sz="159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142" y="1279265"/>
            <a:ext cx="4490861" cy="533135"/>
          </a:xfrm>
        </p:spPr>
        <p:txBody>
          <a:bodyPr anchor="b"/>
          <a:lstStyle>
            <a:lvl1pPr marL="0" indent="0">
              <a:buNone/>
              <a:defRPr sz="2361" b="1"/>
            </a:lvl1pPr>
            <a:lvl2pPr marL="453544" indent="0">
              <a:buNone/>
              <a:defRPr sz="2014" b="1"/>
            </a:lvl2pPr>
            <a:lvl3pPr marL="907089" indent="0">
              <a:buNone/>
              <a:defRPr sz="1806" b="1"/>
            </a:lvl3pPr>
            <a:lvl4pPr marL="1360633" indent="0">
              <a:buNone/>
              <a:defRPr sz="1598" b="1"/>
            </a:lvl4pPr>
            <a:lvl5pPr marL="1814177" indent="0">
              <a:buNone/>
              <a:defRPr sz="1598" b="1"/>
            </a:lvl5pPr>
            <a:lvl6pPr marL="2267721" indent="0">
              <a:buNone/>
              <a:defRPr sz="1598" b="1"/>
            </a:lvl6pPr>
            <a:lvl7pPr marL="2721265" indent="0">
              <a:buNone/>
              <a:defRPr sz="1598" b="1"/>
            </a:lvl7pPr>
            <a:lvl8pPr marL="3174809" indent="0">
              <a:buNone/>
              <a:defRPr sz="1598" b="1"/>
            </a:lvl8pPr>
            <a:lvl9pPr marL="3628354" indent="0">
              <a:buNone/>
              <a:defRPr sz="15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1142" y="1812396"/>
            <a:ext cx="4490861" cy="3292740"/>
          </a:xfrm>
        </p:spPr>
        <p:txBody>
          <a:bodyPr/>
          <a:lstStyle>
            <a:lvl1pPr>
              <a:defRPr sz="2361"/>
            </a:lvl1pPr>
            <a:lvl2pPr>
              <a:defRPr sz="2014"/>
            </a:lvl2pPr>
            <a:lvl3pPr>
              <a:defRPr sz="1806"/>
            </a:lvl3pPr>
            <a:lvl4pPr>
              <a:defRPr sz="1598"/>
            </a:lvl4pPr>
            <a:lvl5pPr>
              <a:defRPr sz="1598"/>
            </a:lvl5pPr>
            <a:lvl6pPr>
              <a:defRPr sz="1598"/>
            </a:lvl6pPr>
            <a:lvl7pPr>
              <a:defRPr sz="1598"/>
            </a:lvl7pPr>
            <a:lvl8pPr>
              <a:defRPr sz="1598"/>
            </a:lvl8pPr>
            <a:lvl9pPr>
              <a:defRPr sz="159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23D1-C8B1-4392-A330-10C0B2443ED3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AAC5-117F-41D8-ACB4-261E27A2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0882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23D1-C8B1-4392-A330-10C0B2443ED3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AAC5-117F-41D8-ACB4-261E27A2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1706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23D1-C8B1-4392-A330-10C0B2443ED3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AAC5-117F-41D8-ACB4-261E27A2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644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2" y="227545"/>
            <a:ext cx="3342571" cy="968375"/>
          </a:xfrm>
        </p:spPr>
        <p:txBody>
          <a:bodyPr anchor="b"/>
          <a:lstStyle>
            <a:lvl1pPr algn="l">
              <a:defRPr sz="201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2278" y="227544"/>
            <a:ext cx="5679722" cy="4877594"/>
          </a:xfrm>
        </p:spPr>
        <p:txBody>
          <a:bodyPr/>
          <a:lstStyle>
            <a:lvl1pPr>
              <a:defRPr sz="3194"/>
            </a:lvl1pPr>
            <a:lvl2pPr>
              <a:defRPr sz="2778"/>
            </a:lvl2pPr>
            <a:lvl3pPr>
              <a:defRPr sz="2361"/>
            </a:lvl3pPr>
            <a:lvl4pPr>
              <a:defRPr sz="2014"/>
            </a:lvl4pPr>
            <a:lvl5pPr>
              <a:defRPr sz="2014"/>
            </a:lvl5pPr>
            <a:lvl6pPr>
              <a:defRPr sz="2014"/>
            </a:lvl6pPr>
            <a:lvl7pPr>
              <a:defRPr sz="2014"/>
            </a:lvl7pPr>
            <a:lvl8pPr>
              <a:defRPr sz="2014"/>
            </a:lvl8pPr>
            <a:lvl9pPr>
              <a:defRPr sz="20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2" y="1195920"/>
            <a:ext cx="3342571" cy="3909219"/>
          </a:xfrm>
        </p:spPr>
        <p:txBody>
          <a:bodyPr/>
          <a:lstStyle>
            <a:lvl1pPr marL="0" indent="0">
              <a:buNone/>
              <a:defRPr sz="1389"/>
            </a:lvl1pPr>
            <a:lvl2pPr marL="453544" indent="0">
              <a:buNone/>
              <a:defRPr sz="1181"/>
            </a:lvl2pPr>
            <a:lvl3pPr marL="907089" indent="0">
              <a:buNone/>
              <a:defRPr sz="972"/>
            </a:lvl3pPr>
            <a:lvl4pPr marL="1360633" indent="0">
              <a:buNone/>
              <a:defRPr sz="903"/>
            </a:lvl4pPr>
            <a:lvl5pPr marL="1814177" indent="0">
              <a:buNone/>
              <a:defRPr sz="903"/>
            </a:lvl5pPr>
            <a:lvl6pPr marL="2267721" indent="0">
              <a:buNone/>
              <a:defRPr sz="903"/>
            </a:lvl6pPr>
            <a:lvl7pPr marL="2721265" indent="0">
              <a:buNone/>
              <a:defRPr sz="903"/>
            </a:lvl7pPr>
            <a:lvl8pPr marL="3174809" indent="0">
              <a:buNone/>
              <a:defRPr sz="903"/>
            </a:lvl8pPr>
            <a:lvl9pPr marL="3628354" indent="0">
              <a:buNone/>
              <a:defRPr sz="9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23D1-C8B1-4392-A330-10C0B2443ED3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AAC5-117F-41D8-ACB4-261E27A2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901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C00000"/>
              </a:buClr>
              <a:defRPr>
                <a:latin typeface="+mn-lt"/>
              </a:defRPr>
            </a:lvl1pPr>
            <a:lvl2pPr>
              <a:buClr>
                <a:srgbClr val="C00000"/>
              </a:buClr>
              <a:defRPr>
                <a:latin typeface="+mn-lt"/>
              </a:defRPr>
            </a:lvl2pPr>
            <a:lvl3pPr>
              <a:buClr>
                <a:srgbClr val="C00000"/>
              </a:buClr>
              <a:defRPr>
                <a:latin typeface="+mn-lt"/>
              </a:defRPr>
            </a:lvl3pPr>
            <a:lvl4pPr>
              <a:buClr>
                <a:srgbClr val="C00000"/>
              </a:buClr>
              <a:defRPr>
                <a:latin typeface="+mn-lt"/>
              </a:defRPr>
            </a:lvl4pPr>
            <a:lvl5pPr>
              <a:buClr>
                <a:srgbClr val="C00000"/>
              </a:buCl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0708-8ED9-4B14-A8B7-C10909029FC4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007E7-9464-461C-97D5-D39987FB2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5923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431" y="4000500"/>
            <a:ext cx="6096000" cy="472282"/>
          </a:xfrm>
        </p:spPr>
        <p:txBody>
          <a:bodyPr anchor="b"/>
          <a:lstStyle>
            <a:lvl1pPr algn="l">
              <a:defRPr sz="201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1431" y="510646"/>
            <a:ext cx="6096000" cy="3429000"/>
          </a:xfrm>
        </p:spPr>
        <p:txBody>
          <a:bodyPr/>
          <a:lstStyle>
            <a:lvl1pPr marL="0" indent="0">
              <a:buNone/>
              <a:defRPr sz="3194"/>
            </a:lvl1pPr>
            <a:lvl2pPr marL="453544" indent="0">
              <a:buNone/>
              <a:defRPr sz="2778"/>
            </a:lvl2pPr>
            <a:lvl3pPr marL="907089" indent="0">
              <a:buNone/>
              <a:defRPr sz="2361"/>
            </a:lvl3pPr>
            <a:lvl4pPr marL="1360633" indent="0">
              <a:buNone/>
              <a:defRPr sz="2014"/>
            </a:lvl4pPr>
            <a:lvl5pPr marL="1814177" indent="0">
              <a:buNone/>
              <a:defRPr sz="2014"/>
            </a:lvl5pPr>
            <a:lvl6pPr marL="2267721" indent="0">
              <a:buNone/>
              <a:defRPr sz="2014"/>
            </a:lvl6pPr>
            <a:lvl7pPr marL="2721265" indent="0">
              <a:buNone/>
              <a:defRPr sz="2014"/>
            </a:lvl7pPr>
            <a:lvl8pPr marL="3174809" indent="0">
              <a:buNone/>
              <a:defRPr sz="2014"/>
            </a:lvl8pPr>
            <a:lvl9pPr marL="3628354" indent="0">
              <a:buNone/>
              <a:defRPr sz="2014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1431" y="4472782"/>
            <a:ext cx="6096000" cy="670718"/>
          </a:xfrm>
        </p:spPr>
        <p:txBody>
          <a:bodyPr/>
          <a:lstStyle>
            <a:lvl1pPr marL="0" indent="0">
              <a:buNone/>
              <a:defRPr sz="1389"/>
            </a:lvl1pPr>
            <a:lvl2pPr marL="453544" indent="0">
              <a:buNone/>
              <a:defRPr sz="1181"/>
            </a:lvl2pPr>
            <a:lvl3pPr marL="907089" indent="0">
              <a:buNone/>
              <a:defRPr sz="972"/>
            </a:lvl3pPr>
            <a:lvl4pPr marL="1360633" indent="0">
              <a:buNone/>
              <a:defRPr sz="903"/>
            </a:lvl4pPr>
            <a:lvl5pPr marL="1814177" indent="0">
              <a:buNone/>
              <a:defRPr sz="903"/>
            </a:lvl5pPr>
            <a:lvl6pPr marL="2267721" indent="0">
              <a:buNone/>
              <a:defRPr sz="903"/>
            </a:lvl6pPr>
            <a:lvl7pPr marL="2721265" indent="0">
              <a:buNone/>
              <a:defRPr sz="903"/>
            </a:lvl7pPr>
            <a:lvl8pPr marL="3174809" indent="0">
              <a:buNone/>
              <a:defRPr sz="903"/>
            </a:lvl8pPr>
            <a:lvl9pPr marL="3628354" indent="0">
              <a:buNone/>
              <a:defRPr sz="9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23D1-C8B1-4392-A330-10C0B2443ED3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AAC5-117F-41D8-ACB4-261E27A2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2723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23D1-C8B1-4392-A330-10C0B2443ED3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AAC5-117F-41D8-ACB4-261E27A2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9268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6000" y="228869"/>
            <a:ext cx="22860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0" y="228869"/>
            <a:ext cx="6688667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23D1-C8B1-4392-A330-10C0B2443ED3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AAC5-117F-41D8-ACB4-261E27A2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081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571" y="3672421"/>
            <a:ext cx="8636000" cy="1135063"/>
          </a:xfrm>
        </p:spPr>
        <p:txBody>
          <a:bodyPr anchor="t"/>
          <a:lstStyle>
            <a:lvl1pPr algn="l">
              <a:defRPr sz="395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571" y="2422263"/>
            <a:ext cx="8636000" cy="1250156"/>
          </a:xfrm>
        </p:spPr>
        <p:txBody>
          <a:bodyPr anchor="b"/>
          <a:lstStyle>
            <a:lvl1pPr marL="0" indent="0">
              <a:buNone/>
              <a:defRPr sz="2014">
                <a:solidFill>
                  <a:schemeClr val="tx1">
                    <a:tint val="75000"/>
                  </a:schemeClr>
                </a:solidFill>
              </a:defRPr>
            </a:lvl1pPr>
            <a:lvl2pPr marL="453544" indent="0">
              <a:buNone/>
              <a:defRPr sz="1806">
                <a:solidFill>
                  <a:schemeClr val="tx1">
                    <a:tint val="75000"/>
                  </a:schemeClr>
                </a:solidFill>
              </a:defRPr>
            </a:lvl2pPr>
            <a:lvl3pPr marL="907089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3pPr>
            <a:lvl4pPr marL="1360633" indent="0">
              <a:buNone/>
              <a:defRPr sz="1389">
                <a:solidFill>
                  <a:schemeClr val="tx1">
                    <a:tint val="75000"/>
                  </a:schemeClr>
                </a:solidFill>
              </a:defRPr>
            </a:lvl4pPr>
            <a:lvl5pPr marL="1814177" indent="0">
              <a:buNone/>
              <a:defRPr sz="1389">
                <a:solidFill>
                  <a:schemeClr val="tx1">
                    <a:tint val="75000"/>
                  </a:schemeClr>
                </a:solidFill>
              </a:defRPr>
            </a:lvl5pPr>
            <a:lvl6pPr marL="2267721" indent="0">
              <a:buNone/>
              <a:defRPr sz="1389">
                <a:solidFill>
                  <a:schemeClr val="tx1">
                    <a:tint val="75000"/>
                  </a:schemeClr>
                </a:solidFill>
              </a:defRPr>
            </a:lvl6pPr>
            <a:lvl7pPr marL="2721265" indent="0">
              <a:buNone/>
              <a:defRPr sz="1389">
                <a:solidFill>
                  <a:schemeClr val="tx1">
                    <a:tint val="75000"/>
                  </a:schemeClr>
                </a:solidFill>
              </a:defRPr>
            </a:lvl7pPr>
            <a:lvl8pPr marL="3174809" indent="0">
              <a:buNone/>
              <a:defRPr sz="1389">
                <a:solidFill>
                  <a:schemeClr val="tx1">
                    <a:tint val="75000"/>
                  </a:schemeClr>
                </a:solidFill>
              </a:defRPr>
            </a:lvl8pPr>
            <a:lvl9pPr marL="3628354" indent="0">
              <a:buNone/>
              <a:defRPr sz="13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0708-8ED9-4B14-A8B7-C10909029FC4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007E7-9464-461C-97D5-D39987FB2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410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333500"/>
            <a:ext cx="4487333" cy="3771636"/>
          </a:xfrm>
        </p:spPr>
        <p:txBody>
          <a:bodyPr/>
          <a:lstStyle>
            <a:lvl1pPr>
              <a:buClr>
                <a:srgbClr val="C00000"/>
              </a:buClr>
              <a:defRPr sz="2778">
                <a:latin typeface="+mn-lt"/>
              </a:defRPr>
            </a:lvl1pPr>
            <a:lvl2pPr>
              <a:buClr>
                <a:srgbClr val="C00000"/>
              </a:buClr>
              <a:defRPr sz="2361">
                <a:latin typeface="+mn-lt"/>
              </a:defRPr>
            </a:lvl2pPr>
            <a:lvl3pPr>
              <a:buClr>
                <a:srgbClr val="C00000"/>
              </a:buClr>
              <a:defRPr sz="2014">
                <a:latin typeface="+mn-lt"/>
              </a:defRPr>
            </a:lvl3pPr>
            <a:lvl4pPr>
              <a:buClr>
                <a:srgbClr val="C00000"/>
              </a:buClr>
              <a:defRPr sz="1806">
                <a:latin typeface="+mn-lt"/>
              </a:defRPr>
            </a:lvl4pPr>
            <a:lvl5pPr>
              <a:buClr>
                <a:srgbClr val="C00000"/>
              </a:buClr>
              <a:defRPr sz="1806">
                <a:latin typeface="+mn-lt"/>
              </a:defRPr>
            </a:lvl5pPr>
            <a:lvl6pPr>
              <a:defRPr sz="1806"/>
            </a:lvl6pPr>
            <a:lvl7pPr>
              <a:defRPr sz="1806"/>
            </a:lvl7pPr>
            <a:lvl8pPr>
              <a:defRPr sz="1806"/>
            </a:lvl8pPr>
            <a:lvl9pPr>
              <a:defRPr sz="180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64667" y="1333500"/>
            <a:ext cx="4487333" cy="3771636"/>
          </a:xfrm>
        </p:spPr>
        <p:txBody>
          <a:bodyPr/>
          <a:lstStyle>
            <a:lvl1pPr>
              <a:buClr>
                <a:srgbClr val="C00000"/>
              </a:buClr>
              <a:defRPr sz="2778">
                <a:latin typeface="+mn-lt"/>
              </a:defRPr>
            </a:lvl1pPr>
            <a:lvl2pPr>
              <a:buClr>
                <a:srgbClr val="C00000"/>
              </a:buClr>
              <a:defRPr sz="2361">
                <a:latin typeface="+mn-lt"/>
              </a:defRPr>
            </a:lvl2pPr>
            <a:lvl3pPr>
              <a:buClr>
                <a:srgbClr val="C00000"/>
              </a:buClr>
              <a:defRPr sz="2014">
                <a:latin typeface="+mn-lt"/>
              </a:defRPr>
            </a:lvl3pPr>
            <a:lvl4pPr>
              <a:buClr>
                <a:srgbClr val="C00000"/>
              </a:buClr>
              <a:defRPr sz="1806">
                <a:latin typeface="+mn-lt"/>
              </a:defRPr>
            </a:lvl4pPr>
            <a:lvl5pPr>
              <a:buClr>
                <a:srgbClr val="C00000"/>
              </a:buClr>
              <a:defRPr sz="1806">
                <a:latin typeface="+mn-lt"/>
              </a:defRPr>
            </a:lvl5pPr>
            <a:lvl6pPr>
              <a:defRPr sz="1806"/>
            </a:lvl6pPr>
            <a:lvl7pPr>
              <a:defRPr sz="1806"/>
            </a:lvl7pPr>
            <a:lvl8pPr>
              <a:defRPr sz="1806"/>
            </a:lvl8pPr>
            <a:lvl9pPr>
              <a:defRPr sz="180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0708-8ED9-4B14-A8B7-C10909029FC4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007E7-9464-461C-97D5-D39987FB2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501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279265"/>
            <a:ext cx="4489098" cy="533135"/>
          </a:xfrm>
        </p:spPr>
        <p:txBody>
          <a:bodyPr anchor="b"/>
          <a:lstStyle>
            <a:lvl1pPr marL="0" indent="0">
              <a:buNone/>
              <a:defRPr sz="2361" b="1">
                <a:latin typeface="+mn-lt"/>
              </a:defRPr>
            </a:lvl1pPr>
            <a:lvl2pPr marL="453544" indent="0">
              <a:buNone/>
              <a:defRPr sz="2014" b="1"/>
            </a:lvl2pPr>
            <a:lvl3pPr marL="907089" indent="0">
              <a:buNone/>
              <a:defRPr sz="1806" b="1"/>
            </a:lvl3pPr>
            <a:lvl4pPr marL="1360633" indent="0">
              <a:buNone/>
              <a:defRPr sz="1598" b="1"/>
            </a:lvl4pPr>
            <a:lvl5pPr marL="1814177" indent="0">
              <a:buNone/>
              <a:defRPr sz="1598" b="1"/>
            </a:lvl5pPr>
            <a:lvl6pPr marL="2267721" indent="0">
              <a:buNone/>
              <a:defRPr sz="1598" b="1"/>
            </a:lvl6pPr>
            <a:lvl7pPr marL="2721265" indent="0">
              <a:buNone/>
              <a:defRPr sz="1598" b="1"/>
            </a:lvl7pPr>
            <a:lvl8pPr marL="3174809" indent="0">
              <a:buNone/>
              <a:defRPr sz="1598" b="1"/>
            </a:lvl8pPr>
            <a:lvl9pPr marL="3628354" indent="0">
              <a:buNone/>
              <a:defRPr sz="15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1812396"/>
            <a:ext cx="4489098" cy="3292740"/>
          </a:xfrm>
        </p:spPr>
        <p:txBody>
          <a:bodyPr/>
          <a:lstStyle>
            <a:lvl1pPr>
              <a:buClr>
                <a:srgbClr val="C00000"/>
              </a:buClr>
              <a:defRPr sz="2361">
                <a:latin typeface="+mn-lt"/>
              </a:defRPr>
            </a:lvl1pPr>
            <a:lvl2pPr>
              <a:buClr>
                <a:srgbClr val="C00000"/>
              </a:buClr>
              <a:defRPr sz="2014">
                <a:latin typeface="+mn-lt"/>
              </a:defRPr>
            </a:lvl2pPr>
            <a:lvl3pPr>
              <a:buClr>
                <a:srgbClr val="C00000"/>
              </a:buClr>
              <a:defRPr sz="1806">
                <a:latin typeface="+mn-lt"/>
              </a:defRPr>
            </a:lvl3pPr>
            <a:lvl4pPr>
              <a:buClr>
                <a:srgbClr val="C00000"/>
              </a:buClr>
              <a:defRPr sz="1598">
                <a:latin typeface="+mn-lt"/>
              </a:defRPr>
            </a:lvl4pPr>
            <a:lvl5pPr>
              <a:buClr>
                <a:srgbClr val="C00000"/>
              </a:buClr>
              <a:defRPr sz="1598">
                <a:latin typeface="+mn-lt"/>
              </a:defRPr>
            </a:lvl5pPr>
            <a:lvl6pPr>
              <a:defRPr sz="1598"/>
            </a:lvl6pPr>
            <a:lvl7pPr>
              <a:defRPr sz="1598"/>
            </a:lvl7pPr>
            <a:lvl8pPr>
              <a:defRPr sz="1598"/>
            </a:lvl8pPr>
            <a:lvl9pPr>
              <a:defRPr sz="159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142" y="1279265"/>
            <a:ext cx="4490861" cy="533135"/>
          </a:xfrm>
        </p:spPr>
        <p:txBody>
          <a:bodyPr anchor="b"/>
          <a:lstStyle>
            <a:lvl1pPr marL="0" indent="0">
              <a:buNone/>
              <a:defRPr sz="2361" b="1">
                <a:latin typeface="+mn-lt"/>
              </a:defRPr>
            </a:lvl1pPr>
            <a:lvl2pPr marL="453544" indent="0">
              <a:buNone/>
              <a:defRPr sz="2014" b="1"/>
            </a:lvl2pPr>
            <a:lvl3pPr marL="907089" indent="0">
              <a:buNone/>
              <a:defRPr sz="1806" b="1"/>
            </a:lvl3pPr>
            <a:lvl4pPr marL="1360633" indent="0">
              <a:buNone/>
              <a:defRPr sz="1598" b="1"/>
            </a:lvl4pPr>
            <a:lvl5pPr marL="1814177" indent="0">
              <a:buNone/>
              <a:defRPr sz="1598" b="1"/>
            </a:lvl5pPr>
            <a:lvl6pPr marL="2267721" indent="0">
              <a:buNone/>
              <a:defRPr sz="1598" b="1"/>
            </a:lvl6pPr>
            <a:lvl7pPr marL="2721265" indent="0">
              <a:buNone/>
              <a:defRPr sz="1598" b="1"/>
            </a:lvl7pPr>
            <a:lvl8pPr marL="3174809" indent="0">
              <a:buNone/>
              <a:defRPr sz="1598" b="1"/>
            </a:lvl8pPr>
            <a:lvl9pPr marL="3628354" indent="0">
              <a:buNone/>
              <a:defRPr sz="15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1142" y="1812396"/>
            <a:ext cx="4490861" cy="3292740"/>
          </a:xfrm>
        </p:spPr>
        <p:txBody>
          <a:bodyPr/>
          <a:lstStyle>
            <a:lvl1pPr>
              <a:buClr>
                <a:srgbClr val="C00000"/>
              </a:buClr>
              <a:defRPr sz="2361">
                <a:latin typeface="+mn-lt"/>
              </a:defRPr>
            </a:lvl1pPr>
            <a:lvl2pPr>
              <a:buClr>
                <a:srgbClr val="C00000"/>
              </a:buClr>
              <a:defRPr sz="2014">
                <a:latin typeface="+mn-lt"/>
              </a:defRPr>
            </a:lvl2pPr>
            <a:lvl3pPr>
              <a:buClr>
                <a:srgbClr val="C00000"/>
              </a:buClr>
              <a:defRPr sz="1806">
                <a:latin typeface="+mn-lt"/>
              </a:defRPr>
            </a:lvl3pPr>
            <a:lvl4pPr>
              <a:buClr>
                <a:srgbClr val="C00000"/>
              </a:buClr>
              <a:defRPr sz="1598">
                <a:latin typeface="+mn-lt"/>
              </a:defRPr>
            </a:lvl4pPr>
            <a:lvl5pPr>
              <a:buClr>
                <a:srgbClr val="C00000"/>
              </a:buClr>
              <a:defRPr sz="1598">
                <a:latin typeface="+mn-lt"/>
              </a:defRPr>
            </a:lvl5pPr>
            <a:lvl6pPr>
              <a:defRPr sz="1598"/>
            </a:lvl6pPr>
            <a:lvl7pPr>
              <a:defRPr sz="1598"/>
            </a:lvl7pPr>
            <a:lvl8pPr>
              <a:defRPr sz="1598"/>
            </a:lvl8pPr>
            <a:lvl9pPr>
              <a:defRPr sz="159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0708-8ED9-4B14-A8B7-C10909029FC4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007E7-9464-461C-97D5-D39987FB2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40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0708-8ED9-4B14-A8B7-C10909029FC4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007E7-9464-461C-97D5-D39987FB2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25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0708-8ED9-4B14-A8B7-C10909029FC4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007E7-9464-461C-97D5-D39987FB2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394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2" y="227545"/>
            <a:ext cx="3342571" cy="968375"/>
          </a:xfrm>
        </p:spPr>
        <p:txBody>
          <a:bodyPr anchor="b"/>
          <a:lstStyle>
            <a:lvl1pPr algn="l">
              <a:defRPr sz="201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2278" y="227544"/>
            <a:ext cx="5679722" cy="4877594"/>
          </a:xfrm>
        </p:spPr>
        <p:txBody>
          <a:bodyPr/>
          <a:lstStyle>
            <a:lvl1pPr>
              <a:buClr>
                <a:srgbClr val="C00000"/>
              </a:buClr>
              <a:defRPr sz="3194">
                <a:latin typeface="+mn-lt"/>
              </a:defRPr>
            </a:lvl1pPr>
            <a:lvl2pPr>
              <a:buClr>
                <a:srgbClr val="C00000"/>
              </a:buClr>
              <a:defRPr sz="2778">
                <a:latin typeface="+mn-lt"/>
              </a:defRPr>
            </a:lvl2pPr>
            <a:lvl3pPr>
              <a:buClr>
                <a:srgbClr val="C00000"/>
              </a:buClr>
              <a:defRPr sz="2361">
                <a:latin typeface="+mn-lt"/>
              </a:defRPr>
            </a:lvl3pPr>
            <a:lvl4pPr>
              <a:buClr>
                <a:srgbClr val="C00000"/>
              </a:buClr>
              <a:defRPr sz="2014">
                <a:latin typeface="+mn-lt"/>
              </a:defRPr>
            </a:lvl4pPr>
            <a:lvl5pPr>
              <a:buClr>
                <a:srgbClr val="C00000"/>
              </a:buClr>
              <a:defRPr sz="2014">
                <a:latin typeface="+mn-lt"/>
              </a:defRPr>
            </a:lvl5pPr>
            <a:lvl6pPr>
              <a:defRPr sz="2014"/>
            </a:lvl6pPr>
            <a:lvl7pPr>
              <a:defRPr sz="2014"/>
            </a:lvl7pPr>
            <a:lvl8pPr>
              <a:defRPr sz="2014"/>
            </a:lvl8pPr>
            <a:lvl9pPr>
              <a:defRPr sz="20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2" y="1195920"/>
            <a:ext cx="3342571" cy="3909219"/>
          </a:xfrm>
        </p:spPr>
        <p:txBody>
          <a:bodyPr/>
          <a:lstStyle>
            <a:lvl1pPr marL="0" indent="0">
              <a:buNone/>
              <a:defRPr sz="1389">
                <a:latin typeface="+mn-lt"/>
              </a:defRPr>
            </a:lvl1pPr>
            <a:lvl2pPr marL="453544" indent="0">
              <a:buNone/>
              <a:defRPr sz="1181"/>
            </a:lvl2pPr>
            <a:lvl3pPr marL="907089" indent="0">
              <a:buNone/>
              <a:defRPr sz="972"/>
            </a:lvl3pPr>
            <a:lvl4pPr marL="1360633" indent="0">
              <a:buNone/>
              <a:defRPr sz="903"/>
            </a:lvl4pPr>
            <a:lvl5pPr marL="1814177" indent="0">
              <a:buNone/>
              <a:defRPr sz="903"/>
            </a:lvl5pPr>
            <a:lvl6pPr marL="2267721" indent="0">
              <a:buNone/>
              <a:defRPr sz="903"/>
            </a:lvl6pPr>
            <a:lvl7pPr marL="2721265" indent="0">
              <a:buNone/>
              <a:defRPr sz="903"/>
            </a:lvl7pPr>
            <a:lvl8pPr marL="3174809" indent="0">
              <a:buNone/>
              <a:defRPr sz="903"/>
            </a:lvl8pPr>
            <a:lvl9pPr marL="3628354" indent="0">
              <a:buNone/>
              <a:defRPr sz="9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0708-8ED9-4B14-A8B7-C10909029FC4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007E7-9464-461C-97D5-D39987FB2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802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431" y="4000500"/>
            <a:ext cx="6096000" cy="472282"/>
          </a:xfrm>
        </p:spPr>
        <p:txBody>
          <a:bodyPr anchor="b"/>
          <a:lstStyle>
            <a:lvl1pPr algn="l">
              <a:defRPr sz="2014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1431" y="510646"/>
            <a:ext cx="6096000" cy="3429000"/>
          </a:xfrm>
        </p:spPr>
        <p:txBody>
          <a:bodyPr/>
          <a:lstStyle>
            <a:lvl1pPr marL="0" indent="0">
              <a:buNone/>
              <a:defRPr sz="3194"/>
            </a:lvl1pPr>
            <a:lvl2pPr marL="453544" indent="0">
              <a:buNone/>
              <a:defRPr sz="2778"/>
            </a:lvl2pPr>
            <a:lvl3pPr marL="907089" indent="0">
              <a:buNone/>
              <a:defRPr sz="2361"/>
            </a:lvl3pPr>
            <a:lvl4pPr marL="1360633" indent="0">
              <a:buNone/>
              <a:defRPr sz="2014"/>
            </a:lvl4pPr>
            <a:lvl5pPr marL="1814177" indent="0">
              <a:buNone/>
              <a:defRPr sz="2014"/>
            </a:lvl5pPr>
            <a:lvl6pPr marL="2267721" indent="0">
              <a:buNone/>
              <a:defRPr sz="2014"/>
            </a:lvl6pPr>
            <a:lvl7pPr marL="2721265" indent="0">
              <a:buNone/>
              <a:defRPr sz="2014"/>
            </a:lvl7pPr>
            <a:lvl8pPr marL="3174809" indent="0">
              <a:buNone/>
              <a:defRPr sz="2014"/>
            </a:lvl8pPr>
            <a:lvl9pPr marL="3628354" indent="0">
              <a:buNone/>
              <a:defRPr sz="201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1431" y="4472782"/>
            <a:ext cx="6096000" cy="670718"/>
          </a:xfrm>
        </p:spPr>
        <p:txBody>
          <a:bodyPr/>
          <a:lstStyle>
            <a:lvl1pPr marL="0" indent="0">
              <a:buNone/>
              <a:defRPr sz="1389">
                <a:latin typeface="+mn-lt"/>
              </a:defRPr>
            </a:lvl1pPr>
            <a:lvl2pPr marL="453544" indent="0">
              <a:buNone/>
              <a:defRPr sz="1181"/>
            </a:lvl2pPr>
            <a:lvl3pPr marL="907089" indent="0">
              <a:buNone/>
              <a:defRPr sz="972"/>
            </a:lvl3pPr>
            <a:lvl4pPr marL="1360633" indent="0">
              <a:buNone/>
              <a:defRPr sz="903"/>
            </a:lvl4pPr>
            <a:lvl5pPr marL="1814177" indent="0">
              <a:buNone/>
              <a:defRPr sz="903"/>
            </a:lvl5pPr>
            <a:lvl6pPr marL="2267721" indent="0">
              <a:buNone/>
              <a:defRPr sz="903"/>
            </a:lvl6pPr>
            <a:lvl7pPr marL="2721265" indent="0">
              <a:buNone/>
              <a:defRPr sz="903"/>
            </a:lvl7pPr>
            <a:lvl8pPr marL="3174809" indent="0">
              <a:buNone/>
              <a:defRPr sz="903"/>
            </a:lvl8pPr>
            <a:lvl9pPr marL="3628354" indent="0">
              <a:buNone/>
              <a:defRPr sz="9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0708-8ED9-4B14-A8B7-C10909029FC4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007E7-9464-461C-97D5-D39987FB2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562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228865"/>
            <a:ext cx="9144000" cy="952500"/>
          </a:xfrm>
          <a:prstGeom prst="rect">
            <a:avLst/>
          </a:prstGeom>
        </p:spPr>
        <p:txBody>
          <a:bodyPr vert="horz" lIns="130622" tIns="65311" rIns="130622" bIns="6531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333500"/>
            <a:ext cx="9144000" cy="3771636"/>
          </a:xfrm>
          <a:prstGeom prst="rect">
            <a:avLst/>
          </a:prstGeom>
        </p:spPr>
        <p:txBody>
          <a:bodyPr vert="horz" lIns="130622" tIns="65311" rIns="130622" bIns="6531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8000" y="5296964"/>
            <a:ext cx="2370667" cy="304271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l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0708-8ED9-4B14-A8B7-C10909029FC4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71334" y="5296964"/>
            <a:ext cx="3217333" cy="304271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ct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81333" y="5296964"/>
            <a:ext cx="2370667" cy="304271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007E7-9464-461C-97D5-D39987FB2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37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07089" rtl="0" eaLnBrk="1" latinLnBrk="0" hangingPunct="1">
        <a:spcBef>
          <a:spcPct val="0"/>
        </a:spcBef>
        <a:buNone/>
        <a:defRPr sz="4376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0159" indent="-340159" algn="l" defTabSz="907089" rtl="0" eaLnBrk="1" latinLnBrk="0" hangingPunct="1">
        <a:spcBef>
          <a:spcPct val="20000"/>
        </a:spcBef>
        <a:buFont typeface="Arial" panose="020B0604020202020204" pitchFamily="34" charset="0"/>
        <a:buChar char="•"/>
        <a:defRPr sz="3194" kern="1200">
          <a:solidFill>
            <a:schemeClr val="tx1"/>
          </a:solidFill>
          <a:latin typeface="+mj-lt"/>
          <a:ea typeface="+mn-ea"/>
          <a:cs typeface="+mn-cs"/>
        </a:defRPr>
      </a:lvl1pPr>
      <a:lvl2pPr marL="737009" indent="-283465" algn="l" defTabSz="907089" rtl="0" eaLnBrk="1" latinLnBrk="0" hangingPunct="1">
        <a:spcBef>
          <a:spcPct val="20000"/>
        </a:spcBef>
        <a:buFont typeface="Arial" panose="020B0604020202020204" pitchFamily="34" charset="0"/>
        <a:buChar char="–"/>
        <a:defRPr sz="2778" kern="1200">
          <a:solidFill>
            <a:schemeClr val="tx1"/>
          </a:solidFill>
          <a:latin typeface="+mj-lt"/>
          <a:ea typeface="+mn-ea"/>
          <a:cs typeface="+mn-cs"/>
        </a:defRPr>
      </a:lvl2pPr>
      <a:lvl3pPr marL="1133861" indent="-226772" algn="l" defTabSz="9070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361" kern="1200">
          <a:solidFill>
            <a:schemeClr val="tx1"/>
          </a:solidFill>
          <a:latin typeface="+mj-lt"/>
          <a:ea typeface="+mn-ea"/>
          <a:cs typeface="+mn-cs"/>
        </a:defRPr>
      </a:lvl3pPr>
      <a:lvl4pPr marL="1587405" indent="-226772" algn="l" defTabSz="907089" rtl="0" eaLnBrk="1" latinLnBrk="0" hangingPunct="1">
        <a:spcBef>
          <a:spcPct val="20000"/>
        </a:spcBef>
        <a:buFont typeface="Arial" panose="020B0604020202020204" pitchFamily="34" charset="0"/>
        <a:buChar char="–"/>
        <a:defRPr sz="2014" kern="1200">
          <a:solidFill>
            <a:schemeClr val="tx1"/>
          </a:solidFill>
          <a:latin typeface="+mj-lt"/>
          <a:ea typeface="+mn-ea"/>
          <a:cs typeface="+mn-cs"/>
        </a:defRPr>
      </a:lvl4pPr>
      <a:lvl5pPr marL="2040950" indent="-226772" algn="l" defTabSz="907089" rtl="0" eaLnBrk="1" latinLnBrk="0" hangingPunct="1">
        <a:spcBef>
          <a:spcPct val="20000"/>
        </a:spcBef>
        <a:buFont typeface="Arial" panose="020B0604020202020204" pitchFamily="34" charset="0"/>
        <a:buChar char="»"/>
        <a:defRPr sz="2014" kern="1200">
          <a:solidFill>
            <a:schemeClr val="tx1"/>
          </a:solidFill>
          <a:latin typeface="+mj-lt"/>
          <a:ea typeface="+mn-ea"/>
          <a:cs typeface="+mn-cs"/>
        </a:defRPr>
      </a:lvl5pPr>
      <a:lvl6pPr marL="2494493" indent="-226772" algn="l" defTabSz="9070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14" kern="1200">
          <a:solidFill>
            <a:schemeClr val="tx1"/>
          </a:solidFill>
          <a:latin typeface="+mn-lt"/>
          <a:ea typeface="+mn-ea"/>
          <a:cs typeface="+mn-cs"/>
        </a:defRPr>
      </a:lvl6pPr>
      <a:lvl7pPr marL="2948037" indent="-226772" algn="l" defTabSz="9070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14" kern="1200">
          <a:solidFill>
            <a:schemeClr val="tx1"/>
          </a:solidFill>
          <a:latin typeface="+mn-lt"/>
          <a:ea typeface="+mn-ea"/>
          <a:cs typeface="+mn-cs"/>
        </a:defRPr>
      </a:lvl7pPr>
      <a:lvl8pPr marL="3401582" indent="-226772" algn="l" defTabSz="9070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14" kern="1200">
          <a:solidFill>
            <a:schemeClr val="tx1"/>
          </a:solidFill>
          <a:latin typeface="+mn-lt"/>
          <a:ea typeface="+mn-ea"/>
          <a:cs typeface="+mn-cs"/>
        </a:defRPr>
      </a:lvl8pPr>
      <a:lvl9pPr marL="3855126" indent="-226772" algn="l" defTabSz="9070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07089" rtl="0" eaLnBrk="1" latinLnBrk="0" hangingPunct="1">
        <a:defRPr sz="1806" kern="1200">
          <a:solidFill>
            <a:schemeClr val="tx1"/>
          </a:solidFill>
          <a:latin typeface="+mn-lt"/>
          <a:ea typeface="+mn-ea"/>
          <a:cs typeface="+mn-cs"/>
        </a:defRPr>
      </a:lvl1pPr>
      <a:lvl2pPr marL="453544" algn="l" defTabSz="907089" rtl="0" eaLnBrk="1" latinLnBrk="0" hangingPunct="1">
        <a:defRPr sz="1806" kern="1200">
          <a:solidFill>
            <a:schemeClr val="tx1"/>
          </a:solidFill>
          <a:latin typeface="+mn-lt"/>
          <a:ea typeface="+mn-ea"/>
          <a:cs typeface="+mn-cs"/>
        </a:defRPr>
      </a:lvl2pPr>
      <a:lvl3pPr marL="907089" algn="l" defTabSz="907089" rtl="0" eaLnBrk="1" latinLnBrk="0" hangingPunct="1">
        <a:defRPr sz="1806" kern="1200">
          <a:solidFill>
            <a:schemeClr val="tx1"/>
          </a:solidFill>
          <a:latin typeface="+mn-lt"/>
          <a:ea typeface="+mn-ea"/>
          <a:cs typeface="+mn-cs"/>
        </a:defRPr>
      </a:lvl3pPr>
      <a:lvl4pPr marL="1360633" algn="l" defTabSz="907089" rtl="0" eaLnBrk="1" latinLnBrk="0" hangingPunct="1">
        <a:defRPr sz="1806" kern="1200">
          <a:solidFill>
            <a:schemeClr val="tx1"/>
          </a:solidFill>
          <a:latin typeface="+mn-lt"/>
          <a:ea typeface="+mn-ea"/>
          <a:cs typeface="+mn-cs"/>
        </a:defRPr>
      </a:lvl4pPr>
      <a:lvl5pPr marL="1814177" algn="l" defTabSz="907089" rtl="0" eaLnBrk="1" latinLnBrk="0" hangingPunct="1">
        <a:defRPr sz="1806" kern="1200">
          <a:solidFill>
            <a:schemeClr val="tx1"/>
          </a:solidFill>
          <a:latin typeface="+mn-lt"/>
          <a:ea typeface="+mn-ea"/>
          <a:cs typeface="+mn-cs"/>
        </a:defRPr>
      </a:lvl5pPr>
      <a:lvl6pPr marL="2267721" algn="l" defTabSz="907089" rtl="0" eaLnBrk="1" latinLnBrk="0" hangingPunct="1">
        <a:defRPr sz="1806" kern="1200">
          <a:solidFill>
            <a:schemeClr val="tx1"/>
          </a:solidFill>
          <a:latin typeface="+mn-lt"/>
          <a:ea typeface="+mn-ea"/>
          <a:cs typeface="+mn-cs"/>
        </a:defRPr>
      </a:lvl6pPr>
      <a:lvl7pPr marL="2721265" algn="l" defTabSz="907089" rtl="0" eaLnBrk="1" latinLnBrk="0" hangingPunct="1">
        <a:defRPr sz="1806" kern="1200">
          <a:solidFill>
            <a:schemeClr val="tx1"/>
          </a:solidFill>
          <a:latin typeface="+mn-lt"/>
          <a:ea typeface="+mn-ea"/>
          <a:cs typeface="+mn-cs"/>
        </a:defRPr>
      </a:lvl7pPr>
      <a:lvl8pPr marL="3174809" algn="l" defTabSz="907089" rtl="0" eaLnBrk="1" latinLnBrk="0" hangingPunct="1">
        <a:defRPr sz="1806" kern="1200">
          <a:solidFill>
            <a:schemeClr val="tx1"/>
          </a:solidFill>
          <a:latin typeface="+mn-lt"/>
          <a:ea typeface="+mn-ea"/>
          <a:cs typeface="+mn-cs"/>
        </a:defRPr>
      </a:lvl8pPr>
      <a:lvl9pPr marL="3628354" algn="l" defTabSz="907089" rtl="0" eaLnBrk="1" latinLnBrk="0" hangingPunct="1">
        <a:defRPr sz="1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7448" y="228865"/>
            <a:ext cx="9863221" cy="952500"/>
          </a:xfrm>
          <a:prstGeom prst="rect">
            <a:avLst/>
          </a:prstGeom>
        </p:spPr>
        <p:txBody>
          <a:bodyPr vert="horz" lIns="130622" tIns="65311" rIns="130622" bIns="65311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333500"/>
            <a:ext cx="9144000" cy="3771636"/>
          </a:xfrm>
          <a:prstGeom prst="rect">
            <a:avLst/>
          </a:prstGeom>
        </p:spPr>
        <p:txBody>
          <a:bodyPr vert="horz" lIns="130622" tIns="65311" rIns="130622" bIns="65311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8000" y="5296964"/>
            <a:ext cx="2370667" cy="304271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l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123D1-C8B1-4392-A330-10C0B2443ED3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71334" y="5296964"/>
            <a:ext cx="3217333" cy="304271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ct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81333" y="5296964"/>
            <a:ext cx="2370667" cy="304271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8AAC5-117F-41D8-ACB4-261E27A26C6C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5016500"/>
            <a:ext cx="1016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 userDrawn="1"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50989" y="5080000"/>
            <a:ext cx="2391860" cy="559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0216"/>
          <a:stretch/>
        </p:blipFill>
        <p:spPr bwMode="auto">
          <a:xfrm>
            <a:off x="4068429" y="5228533"/>
            <a:ext cx="2059340" cy="372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 descr="http://seagrassesinclasses.mdibl.org/wp-content/uploads/2014/06/mdibl-logo-MASTER.jp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3348" y="5173783"/>
            <a:ext cx="2198652" cy="371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5796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07089" rtl="0" eaLnBrk="1" latinLnBrk="0" hangingPunct="1">
        <a:spcBef>
          <a:spcPct val="0"/>
        </a:spcBef>
        <a:buNone/>
        <a:defRPr sz="3959" b="1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0159" indent="-340159" algn="l" defTabSz="907089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Char char="•"/>
        <a:defRPr sz="3194" kern="1200">
          <a:solidFill>
            <a:schemeClr val="tx1"/>
          </a:solidFill>
          <a:latin typeface="+mn-lt"/>
          <a:ea typeface="+mn-ea"/>
          <a:cs typeface="+mn-cs"/>
        </a:defRPr>
      </a:lvl1pPr>
      <a:lvl2pPr marL="737009" indent="-283465" algn="l" defTabSz="907089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Char char="–"/>
        <a:defRPr sz="2778" kern="1200">
          <a:solidFill>
            <a:schemeClr val="tx1"/>
          </a:solidFill>
          <a:latin typeface="+mn-lt"/>
          <a:ea typeface="+mn-ea"/>
          <a:cs typeface="+mn-cs"/>
        </a:defRPr>
      </a:lvl2pPr>
      <a:lvl3pPr marL="1133861" indent="-226772" algn="l" defTabSz="907089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Char char="•"/>
        <a:defRPr sz="2361" kern="1200">
          <a:solidFill>
            <a:schemeClr val="tx1"/>
          </a:solidFill>
          <a:latin typeface="+mn-lt"/>
          <a:ea typeface="+mn-ea"/>
          <a:cs typeface="+mn-cs"/>
        </a:defRPr>
      </a:lvl3pPr>
      <a:lvl4pPr marL="1587405" indent="-226772" algn="l" defTabSz="907089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Char char="–"/>
        <a:defRPr sz="2014" kern="1200">
          <a:solidFill>
            <a:schemeClr val="tx1"/>
          </a:solidFill>
          <a:latin typeface="+mn-lt"/>
          <a:ea typeface="+mn-ea"/>
          <a:cs typeface="+mn-cs"/>
        </a:defRPr>
      </a:lvl4pPr>
      <a:lvl5pPr marL="2040950" indent="-226772" algn="l" defTabSz="907089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Char char="»"/>
        <a:defRPr sz="2014" kern="1200">
          <a:solidFill>
            <a:schemeClr val="tx1"/>
          </a:solidFill>
          <a:latin typeface="+mn-lt"/>
          <a:ea typeface="+mn-ea"/>
          <a:cs typeface="+mn-cs"/>
        </a:defRPr>
      </a:lvl5pPr>
      <a:lvl6pPr marL="2494493" indent="-226772" algn="l" defTabSz="9070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14" kern="1200">
          <a:solidFill>
            <a:schemeClr val="tx1"/>
          </a:solidFill>
          <a:latin typeface="+mn-lt"/>
          <a:ea typeface="+mn-ea"/>
          <a:cs typeface="+mn-cs"/>
        </a:defRPr>
      </a:lvl6pPr>
      <a:lvl7pPr marL="2948037" indent="-226772" algn="l" defTabSz="9070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14" kern="1200">
          <a:solidFill>
            <a:schemeClr val="tx1"/>
          </a:solidFill>
          <a:latin typeface="+mn-lt"/>
          <a:ea typeface="+mn-ea"/>
          <a:cs typeface="+mn-cs"/>
        </a:defRPr>
      </a:lvl7pPr>
      <a:lvl8pPr marL="3401582" indent="-226772" algn="l" defTabSz="9070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14" kern="1200">
          <a:solidFill>
            <a:schemeClr val="tx1"/>
          </a:solidFill>
          <a:latin typeface="+mn-lt"/>
          <a:ea typeface="+mn-ea"/>
          <a:cs typeface="+mn-cs"/>
        </a:defRPr>
      </a:lvl8pPr>
      <a:lvl9pPr marL="3855126" indent="-226772" algn="l" defTabSz="9070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07089" rtl="0" eaLnBrk="1" latinLnBrk="0" hangingPunct="1">
        <a:defRPr sz="1806" kern="1200">
          <a:solidFill>
            <a:schemeClr val="tx1"/>
          </a:solidFill>
          <a:latin typeface="+mn-lt"/>
          <a:ea typeface="+mn-ea"/>
          <a:cs typeface="+mn-cs"/>
        </a:defRPr>
      </a:lvl1pPr>
      <a:lvl2pPr marL="453544" algn="l" defTabSz="907089" rtl="0" eaLnBrk="1" latinLnBrk="0" hangingPunct="1">
        <a:defRPr sz="1806" kern="1200">
          <a:solidFill>
            <a:schemeClr val="tx1"/>
          </a:solidFill>
          <a:latin typeface="+mn-lt"/>
          <a:ea typeface="+mn-ea"/>
          <a:cs typeface="+mn-cs"/>
        </a:defRPr>
      </a:lvl2pPr>
      <a:lvl3pPr marL="907089" algn="l" defTabSz="907089" rtl="0" eaLnBrk="1" latinLnBrk="0" hangingPunct="1">
        <a:defRPr sz="1806" kern="1200">
          <a:solidFill>
            <a:schemeClr val="tx1"/>
          </a:solidFill>
          <a:latin typeface="+mn-lt"/>
          <a:ea typeface="+mn-ea"/>
          <a:cs typeface="+mn-cs"/>
        </a:defRPr>
      </a:lvl3pPr>
      <a:lvl4pPr marL="1360633" algn="l" defTabSz="907089" rtl="0" eaLnBrk="1" latinLnBrk="0" hangingPunct="1">
        <a:defRPr sz="1806" kern="1200">
          <a:solidFill>
            <a:schemeClr val="tx1"/>
          </a:solidFill>
          <a:latin typeface="+mn-lt"/>
          <a:ea typeface="+mn-ea"/>
          <a:cs typeface="+mn-cs"/>
        </a:defRPr>
      </a:lvl4pPr>
      <a:lvl5pPr marL="1814177" algn="l" defTabSz="907089" rtl="0" eaLnBrk="1" latinLnBrk="0" hangingPunct="1">
        <a:defRPr sz="1806" kern="1200">
          <a:solidFill>
            <a:schemeClr val="tx1"/>
          </a:solidFill>
          <a:latin typeface="+mn-lt"/>
          <a:ea typeface="+mn-ea"/>
          <a:cs typeface="+mn-cs"/>
        </a:defRPr>
      </a:lvl5pPr>
      <a:lvl6pPr marL="2267721" algn="l" defTabSz="907089" rtl="0" eaLnBrk="1" latinLnBrk="0" hangingPunct="1">
        <a:defRPr sz="1806" kern="1200">
          <a:solidFill>
            <a:schemeClr val="tx1"/>
          </a:solidFill>
          <a:latin typeface="+mn-lt"/>
          <a:ea typeface="+mn-ea"/>
          <a:cs typeface="+mn-cs"/>
        </a:defRPr>
      </a:lvl6pPr>
      <a:lvl7pPr marL="2721265" algn="l" defTabSz="907089" rtl="0" eaLnBrk="1" latinLnBrk="0" hangingPunct="1">
        <a:defRPr sz="1806" kern="1200">
          <a:solidFill>
            <a:schemeClr val="tx1"/>
          </a:solidFill>
          <a:latin typeface="+mn-lt"/>
          <a:ea typeface="+mn-ea"/>
          <a:cs typeface="+mn-cs"/>
        </a:defRPr>
      </a:lvl7pPr>
      <a:lvl8pPr marL="3174809" algn="l" defTabSz="907089" rtl="0" eaLnBrk="1" latinLnBrk="0" hangingPunct="1">
        <a:defRPr sz="1806" kern="1200">
          <a:solidFill>
            <a:schemeClr val="tx1"/>
          </a:solidFill>
          <a:latin typeface="+mn-lt"/>
          <a:ea typeface="+mn-ea"/>
          <a:cs typeface="+mn-cs"/>
        </a:defRPr>
      </a:lvl8pPr>
      <a:lvl9pPr marL="3628354" algn="l" defTabSz="907089" rtl="0" eaLnBrk="1" latinLnBrk="0" hangingPunct="1">
        <a:defRPr sz="1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0" y="2552700"/>
            <a:ext cx="10160000" cy="978007"/>
          </a:xfrm>
        </p:spPr>
        <p:txBody>
          <a:bodyPr>
            <a:normAutofit/>
          </a:bodyPr>
          <a:lstStyle/>
          <a:p>
            <a:r>
              <a:rPr lang="en-US" sz="4166" b="1" dirty="0"/>
              <a:t>Cardiovascular Physiology Primer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3828246"/>
            <a:ext cx="10160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F3A0CC5-AE90-493D-9770-512F2257036B}" type="datetime4">
              <a:rPr lang="en-US" sz="2500" b="1" i="1">
                <a:solidFill>
                  <a:srgbClr val="C00000"/>
                </a:solidFill>
                <a:cs typeface="Times New Roman" panose="02020603050405020304" pitchFamily="18" charset="0"/>
              </a:rPr>
              <a:t>September 18, 2019</a:t>
            </a:fld>
            <a:endParaRPr lang="en-US" sz="2500" b="1" i="1" dirty="0">
              <a:solidFill>
                <a:srgbClr val="C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1853181"/>
            <a:ext cx="10160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+mj-lt"/>
              </a:rPr>
              <a:t>DIVISION OF CARDIOLOGY</a:t>
            </a:r>
          </a:p>
        </p:txBody>
      </p:sp>
      <p:sp>
        <p:nvSpPr>
          <p:cNvPr id="14" name="Subtitle 6"/>
          <p:cNvSpPr txBox="1">
            <a:spLocks/>
          </p:cNvSpPr>
          <p:nvPr/>
        </p:nvSpPr>
        <p:spPr>
          <a:xfrm>
            <a:off x="1" y="4220633"/>
            <a:ext cx="10160000" cy="1532467"/>
          </a:xfrm>
          <a:prstGeom prst="rect">
            <a:avLst/>
          </a:prstGeom>
        </p:spPr>
        <p:txBody>
          <a:bodyPr vert="horz" lIns="90710" tIns="45355" rIns="90710" bIns="45355" rtlCol="0">
            <a:normAutofit/>
          </a:bodyPr>
          <a:lstStyle>
            <a:lvl1pPr marL="0" indent="0" algn="ctr" defTabSz="13062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653110" indent="0" algn="ctr" defTabSz="13062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306220" indent="0" algn="ctr" defTabSz="13062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959331" indent="0" algn="ctr" defTabSz="13062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9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612441" indent="0" algn="ctr" defTabSz="13062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9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3265551" indent="0" algn="ctr" defTabSz="13062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918661" indent="0" algn="ctr" defTabSz="13062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571771" indent="0" algn="ctr" defTabSz="13062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5224882" indent="0" algn="ctr" defTabSz="13062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br>
              <a:rPr lang="en-US" sz="1944" dirty="0">
                <a:solidFill>
                  <a:schemeClr val="tx1"/>
                </a:solidFill>
                <a:latin typeface="+mn-lt"/>
              </a:rPr>
            </a:br>
            <a:r>
              <a:rPr lang="en-US" sz="1944" dirty="0">
                <a:solidFill>
                  <a:schemeClr val="tx1"/>
                </a:solidFill>
                <a:latin typeface="+mn-lt"/>
              </a:rPr>
              <a:t>PRESENTED BY:</a:t>
            </a:r>
          </a:p>
          <a:p>
            <a:pPr>
              <a:spcBef>
                <a:spcPts val="0"/>
              </a:spcBef>
              <a:spcAft>
                <a:spcPts val="2083"/>
              </a:spcAft>
            </a:pPr>
            <a:r>
              <a:rPr lang="en-US" sz="3333" b="1" dirty="0">
                <a:solidFill>
                  <a:schemeClr val="tx1"/>
                </a:solidFill>
                <a:latin typeface="+mn-lt"/>
              </a:rPr>
              <a:t>Mark Tuttle, MD</a:t>
            </a:r>
            <a:br>
              <a:rPr lang="en-US" sz="3333" b="1" dirty="0">
                <a:solidFill>
                  <a:schemeClr val="tx1"/>
                </a:solidFill>
                <a:latin typeface="+mn-lt"/>
              </a:rPr>
            </a:br>
            <a:endParaRPr lang="en-US" sz="1944" i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026" name="Picture 2" descr="http://seagrassesinclasses.mdibl.org/wp-content/uploads/2014/06/mdibl-logo-MAST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00" y="669686"/>
            <a:ext cx="2800350" cy="47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9E84EE5-6330-4BE2-9FCA-5B171C54C577}"/>
              </a:ext>
            </a:extLst>
          </p:cNvPr>
          <p:cNvSpPr/>
          <p:nvPr/>
        </p:nvSpPr>
        <p:spPr>
          <a:xfrm>
            <a:off x="7823200" y="4305300"/>
            <a:ext cx="1680204" cy="9334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 descr="Image result for twitter logo">
            <a:extLst>
              <a:ext uri="{FF2B5EF4-FFF2-40B4-BE49-F238E27FC236}">
                <a16:creationId xmlns:a16="http://schemas.microsoft.com/office/drawing/2014/main" id="{67277A03-89A7-4B42-8395-8ADC54B985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4" t="16908" r="14946" b="16528"/>
          <a:stretch/>
        </p:blipFill>
        <p:spPr bwMode="auto">
          <a:xfrm>
            <a:off x="7846423" y="4403417"/>
            <a:ext cx="500580" cy="450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D5EA7FC-1157-49B5-908C-9D0B9334295C}"/>
              </a:ext>
            </a:extLst>
          </p:cNvPr>
          <p:cNvSpPr txBox="1"/>
          <p:nvPr/>
        </p:nvSpPr>
        <p:spPr>
          <a:xfrm>
            <a:off x="8301538" y="4433752"/>
            <a:ext cx="1146468" cy="3524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dirty="0"/>
              <a:t>@</a:t>
            </a:r>
            <a:r>
              <a:rPr lang="en-US" dirty="0" err="1"/>
              <a:t>marktuttle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4CE265-7A5A-4374-AC5E-D1137C312AF3}"/>
              </a:ext>
            </a:extLst>
          </p:cNvPr>
          <p:cNvSpPr txBox="1"/>
          <p:nvPr/>
        </p:nvSpPr>
        <p:spPr>
          <a:xfrm>
            <a:off x="7823200" y="4811521"/>
            <a:ext cx="1680204" cy="3524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/>
              <a:t>MarkTuttleMD.com</a:t>
            </a:r>
          </a:p>
        </p:txBody>
      </p:sp>
    </p:spTree>
    <p:extLst>
      <p:ext uri="{BB962C8B-B14F-4D97-AF65-F5344CB8AC3E}">
        <p14:creationId xmlns:p14="http://schemas.microsoft.com/office/powerpoint/2010/main" val="2790275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70803"/>
            <a:ext cx="10160000" cy="3289300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Define and recognize shock.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Describe the physiological basis for shock sub-types.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Outline the initial treatments directed at the specific physiological perturbation in shock sub-types.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Recognize the teleology and correlations with animal physiology/comparative biology.</a:t>
            </a:r>
          </a:p>
        </p:txBody>
      </p:sp>
    </p:spTree>
    <p:extLst>
      <p:ext uri="{BB962C8B-B14F-4D97-AF65-F5344CB8AC3E}">
        <p14:creationId xmlns:p14="http://schemas.microsoft.com/office/powerpoint/2010/main" val="3657972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808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808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808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Shock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400" dirty="0"/>
              <a:t>Inadequate tissue perfusion that results in end-organ dysfunction.</a:t>
            </a:r>
          </a:p>
          <a:p>
            <a:pPr marL="0" indent="0">
              <a:buNone/>
            </a:pPr>
            <a:endParaRPr lang="en-US" dirty="0"/>
          </a:p>
          <a:p>
            <a:pPr marL="0" indent="0" fontAlgn="base">
              <a:buNone/>
            </a:pPr>
            <a:r>
              <a:rPr lang="en-US" sz="2400" i="1" dirty="0"/>
              <a:t>“Rude unhinging of the machinery of life”, </a:t>
            </a:r>
            <a:r>
              <a:rPr lang="en-US" sz="2400" dirty="0"/>
              <a:t>Dr. Samuel Gross, Civil War surgeon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877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12800" y="571500"/>
            <a:ext cx="570463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/>
              <a:t>MAP = CO x TPR</a:t>
            </a:r>
          </a:p>
        </p:txBody>
      </p:sp>
      <p:cxnSp>
        <p:nvCxnSpPr>
          <p:cNvPr id="6" name="Straight Arrow Connector 5"/>
          <p:cNvCxnSpPr>
            <a:stCxn id="4" idx="2"/>
          </p:cNvCxnSpPr>
          <p:nvPr/>
        </p:nvCxnSpPr>
        <p:spPr>
          <a:xfrm flipH="1">
            <a:off x="3096715" y="1679496"/>
            <a:ext cx="568405" cy="568404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293290" y="2160573"/>
            <a:ext cx="80342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/>
              <a:t>SV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89400" y="2160573"/>
            <a:ext cx="85151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/>
              <a:t>HR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665119" y="1635833"/>
            <a:ext cx="568405" cy="568404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2132423" y="2930014"/>
            <a:ext cx="568405" cy="568404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700827" y="2886351"/>
            <a:ext cx="568405" cy="568404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84200" y="3459658"/>
            <a:ext cx="188224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/>
              <a:t>Preload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941581" y="3459659"/>
            <a:ext cx="288252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/>
              <a:t>Contractility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72345" y="740777"/>
            <a:ext cx="72648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4400" b="1" dirty="0"/>
              <a:t>α</a:t>
            </a:r>
            <a:r>
              <a:rPr lang="en-US" sz="4400" b="1" baseline="-25000" dirty="0"/>
              <a:t> 1</a:t>
            </a:r>
            <a:endParaRPr lang="en-US" sz="4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8404084" y="3399153"/>
            <a:ext cx="6383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4400" b="1" dirty="0"/>
              <a:t>β</a:t>
            </a:r>
            <a:r>
              <a:rPr lang="en-US" sz="4400" b="1" baseline="-25000" dirty="0"/>
              <a:t>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305438" y="495300"/>
            <a:ext cx="4427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/>
              <a:t>+</a:t>
            </a:r>
            <a:endParaRPr lang="en-US" sz="3600" dirty="0"/>
          </a:p>
        </p:txBody>
      </p:sp>
      <p:cxnSp>
        <p:nvCxnSpPr>
          <p:cNvPr id="21" name="Straight Arrow Connector 20"/>
          <p:cNvCxnSpPr>
            <a:stCxn id="17" idx="1"/>
            <a:endCxn id="4" idx="3"/>
          </p:cNvCxnSpPr>
          <p:nvPr/>
        </p:nvCxnSpPr>
        <p:spPr>
          <a:xfrm flipH="1">
            <a:off x="6517439" y="1125498"/>
            <a:ext cx="1854906" cy="0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6892717" y="3160812"/>
            <a:ext cx="4427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/>
              <a:t>+</a:t>
            </a:r>
            <a:endParaRPr lang="en-US" sz="3600" dirty="0"/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5994400" y="3868698"/>
            <a:ext cx="2269619" cy="0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7781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5" grpId="0"/>
      <p:bldP spid="16" grpId="0"/>
      <p:bldP spid="17" grpId="0"/>
      <p:bldP spid="18" grpId="0"/>
      <p:bldP spid="19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Shock is a state of inadequate tissue perfusion that results in end-organ dysfunction.</a:t>
            </a:r>
          </a:p>
          <a:p>
            <a:r>
              <a:rPr lang="en-US" dirty="0"/>
              <a:t>Shock subtypes can be characterized by which component of MAP = CO x TPR is deranged.</a:t>
            </a:r>
          </a:p>
          <a:p>
            <a:r>
              <a:rPr lang="en-US" dirty="0"/>
              <a:t>The effectors of certain shock subtypes come from evolutionary advantageous processes that have gone awry.</a:t>
            </a:r>
          </a:p>
        </p:txBody>
      </p:sp>
    </p:spTree>
    <p:extLst>
      <p:ext uri="{BB962C8B-B14F-4D97-AF65-F5344CB8AC3E}">
        <p14:creationId xmlns:p14="http://schemas.microsoft.com/office/powerpoint/2010/main" val="1844424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heme/theme1.xml><?xml version="1.0" encoding="utf-8"?>
<a:theme xmlns:a="http://schemas.openxmlformats.org/drawingml/2006/main" name="BIDMC White (No footer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kinny Arial">
      <a:majorFont>
        <a:latin typeface="Arial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7-05-04 ECG Conference.pptx" id="{205CDE56-5480-44E2-8734-B05F6337FB8A}" vid="{FE372D0B-8C17-4896-80B3-FE5228737AD4}"/>
    </a:ext>
  </a:extLst>
</a:theme>
</file>

<file path=ppt/theme/theme2.xml><?xml version="1.0" encoding="utf-8"?>
<a:theme xmlns:a="http://schemas.openxmlformats.org/drawingml/2006/main" name="BIDMC White (With footer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kinny Arial">
      <a:majorFont>
        <a:latin typeface="Arial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7-05-04 ECG Conference.pptx" id="{205CDE56-5480-44E2-8734-B05F6337FB8A}" vid="{4D3918B1-1BD6-4A57-B299-2CE24B39357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BIDMC White Background 16x9 Template</Template>
  <TotalTime>2328</TotalTime>
  <Words>149</Words>
  <Application>Microsoft Office PowerPoint</Application>
  <PresentationFormat>Custom</PresentationFormat>
  <Paragraphs>32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Narrow</vt:lpstr>
      <vt:lpstr>Calibri</vt:lpstr>
      <vt:lpstr>BIDMC White (No footer)</vt:lpstr>
      <vt:lpstr>BIDMC White (With footer)</vt:lpstr>
      <vt:lpstr>Cardiovascular Physiology Primer</vt:lpstr>
      <vt:lpstr>Learning Objectives</vt:lpstr>
      <vt:lpstr>Definition of Shock</vt:lpstr>
      <vt:lpstr>PowerPoint Presentation</vt:lpstr>
      <vt:lpstr>Learning Points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Elio Fine Electrocardiogram Conference</dc:title>
  <dc:creator>Mark Tuttle</dc:creator>
  <cp:lastModifiedBy>Mark Tuttle</cp:lastModifiedBy>
  <cp:revision>136</cp:revision>
  <dcterms:created xsi:type="dcterms:W3CDTF">2017-04-29T17:56:23Z</dcterms:created>
  <dcterms:modified xsi:type="dcterms:W3CDTF">2019-09-18T19:27:46Z</dcterms:modified>
</cp:coreProperties>
</file>