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sldIdLst>
    <p:sldId id="256" r:id="rId4"/>
    <p:sldId id="434" r:id="rId5"/>
    <p:sldId id="436" r:id="rId6"/>
    <p:sldId id="437" r:id="rId7"/>
    <p:sldId id="438" r:id="rId8"/>
    <p:sldId id="440" r:id="rId9"/>
    <p:sldId id="441" r:id="rId10"/>
    <p:sldId id="455" r:id="rId11"/>
    <p:sldId id="442" r:id="rId12"/>
    <p:sldId id="443" r:id="rId13"/>
    <p:sldId id="461" r:id="rId14"/>
    <p:sldId id="456" r:id="rId15"/>
    <p:sldId id="444" r:id="rId16"/>
    <p:sldId id="445" r:id="rId17"/>
    <p:sldId id="457" r:id="rId18"/>
    <p:sldId id="446" r:id="rId19"/>
    <p:sldId id="447" r:id="rId20"/>
    <p:sldId id="448" r:id="rId21"/>
    <p:sldId id="449" r:id="rId22"/>
    <p:sldId id="458" r:id="rId23"/>
    <p:sldId id="450" r:id="rId24"/>
    <p:sldId id="452" r:id="rId25"/>
    <p:sldId id="439" r:id="rId26"/>
    <p:sldId id="451" r:id="rId27"/>
    <p:sldId id="453" r:id="rId28"/>
    <p:sldId id="459" r:id="rId29"/>
    <p:sldId id="460" r:id="rId30"/>
  </p:sldIdLst>
  <p:sldSz cx="10160000" cy="5715000"/>
  <p:notesSz cx="6858000" cy="9144000"/>
  <p:defaultTextStyle>
    <a:defPPr>
      <a:defRPr lang="en-US"/>
    </a:defPPr>
    <a:lvl1pPr marL="0" algn="l" defTabSz="848975" rtl="0" eaLnBrk="1" latinLnBrk="0" hangingPunct="1">
      <a:defRPr sz="1690" kern="1200">
        <a:solidFill>
          <a:schemeClr val="tx1"/>
        </a:solidFill>
        <a:latin typeface="+mn-lt"/>
        <a:ea typeface="+mn-ea"/>
        <a:cs typeface="+mn-cs"/>
      </a:defRPr>
    </a:lvl1pPr>
    <a:lvl2pPr marL="424488" algn="l" defTabSz="848975" rtl="0" eaLnBrk="1" latinLnBrk="0" hangingPunct="1">
      <a:defRPr sz="1690" kern="1200">
        <a:solidFill>
          <a:schemeClr val="tx1"/>
        </a:solidFill>
        <a:latin typeface="+mn-lt"/>
        <a:ea typeface="+mn-ea"/>
        <a:cs typeface="+mn-cs"/>
      </a:defRPr>
    </a:lvl2pPr>
    <a:lvl3pPr marL="848975" algn="l" defTabSz="848975" rtl="0" eaLnBrk="1" latinLnBrk="0" hangingPunct="1">
      <a:defRPr sz="1690" kern="1200">
        <a:solidFill>
          <a:schemeClr val="tx1"/>
        </a:solidFill>
        <a:latin typeface="+mn-lt"/>
        <a:ea typeface="+mn-ea"/>
        <a:cs typeface="+mn-cs"/>
      </a:defRPr>
    </a:lvl3pPr>
    <a:lvl4pPr marL="1273463" algn="l" defTabSz="848975" rtl="0" eaLnBrk="1" latinLnBrk="0" hangingPunct="1">
      <a:defRPr sz="1690" kern="1200">
        <a:solidFill>
          <a:schemeClr val="tx1"/>
        </a:solidFill>
        <a:latin typeface="+mn-lt"/>
        <a:ea typeface="+mn-ea"/>
        <a:cs typeface="+mn-cs"/>
      </a:defRPr>
    </a:lvl4pPr>
    <a:lvl5pPr marL="1697951" algn="l" defTabSz="848975" rtl="0" eaLnBrk="1" latinLnBrk="0" hangingPunct="1">
      <a:defRPr sz="1690" kern="1200">
        <a:solidFill>
          <a:schemeClr val="tx1"/>
        </a:solidFill>
        <a:latin typeface="+mn-lt"/>
        <a:ea typeface="+mn-ea"/>
        <a:cs typeface="+mn-cs"/>
      </a:defRPr>
    </a:lvl5pPr>
    <a:lvl6pPr marL="2122438" algn="l" defTabSz="848975" rtl="0" eaLnBrk="1" latinLnBrk="0" hangingPunct="1">
      <a:defRPr sz="1690" kern="1200">
        <a:solidFill>
          <a:schemeClr val="tx1"/>
        </a:solidFill>
        <a:latin typeface="+mn-lt"/>
        <a:ea typeface="+mn-ea"/>
        <a:cs typeface="+mn-cs"/>
      </a:defRPr>
    </a:lvl6pPr>
    <a:lvl7pPr marL="2546926" algn="l" defTabSz="848975" rtl="0" eaLnBrk="1" latinLnBrk="0" hangingPunct="1">
      <a:defRPr sz="1690" kern="1200">
        <a:solidFill>
          <a:schemeClr val="tx1"/>
        </a:solidFill>
        <a:latin typeface="+mn-lt"/>
        <a:ea typeface="+mn-ea"/>
        <a:cs typeface="+mn-cs"/>
      </a:defRPr>
    </a:lvl7pPr>
    <a:lvl8pPr marL="2971413" algn="l" defTabSz="848975" rtl="0" eaLnBrk="1" latinLnBrk="0" hangingPunct="1">
      <a:defRPr sz="1690" kern="1200">
        <a:solidFill>
          <a:schemeClr val="tx1"/>
        </a:solidFill>
        <a:latin typeface="+mn-lt"/>
        <a:ea typeface="+mn-ea"/>
        <a:cs typeface="+mn-cs"/>
      </a:defRPr>
    </a:lvl8pPr>
    <a:lvl9pPr marL="3395901" algn="l" defTabSz="848975" rtl="0" eaLnBrk="1" latinLnBrk="0" hangingPunct="1">
      <a:defRPr sz="169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FAC090"/>
    <a:srgbClr val="FFFFFF"/>
    <a:srgbClr val="00B000"/>
    <a:srgbClr val="FFFFE6"/>
    <a:srgbClr val="DAE7F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73070" autoAdjust="0"/>
  </p:normalViewPr>
  <p:slideViewPr>
    <p:cSldViewPr>
      <p:cViewPr varScale="1">
        <p:scale>
          <a:sx n="60" d="100"/>
          <a:sy n="60" d="100"/>
        </p:scale>
        <p:origin x="312" y="102"/>
      </p:cViewPr>
      <p:guideLst>
        <p:guide orient="horz" pos="1800"/>
        <p:guide pos="3200"/>
      </p:guideLst>
    </p:cSldViewPr>
  </p:slideViewPr>
  <p:notesTextViewPr>
    <p:cViewPr>
      <p:scale>
        <a:sx n="1" d="1"/>
        <a:sy n="1" d="1"/>
      </p:scale>
      <p:origin x="0" y="0"/>
    </p:cViewPr>
  </p:notesTextViewPr>
  <p:notesViewPr>
    <p:cSldViewPr>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CCC83-0A65-40D9-841D-428F511C6603}" type="doc">
      <dgm:prSet loTypeId="urn:microsoft.com/office/officeart/2005/8/layout/chevron1" loCatId="process" qsTypeId="urn:microsoft.com/office/officeart/2005/8/quickstyle/simple1" qsCatId="simple" csTypeId="urn:microsoft.com/office/officeart/2005/8/colors/colorful4" csCatId="colorful" phldr="1"/>
      <dgm:spPr/>
    </dgm:pt>
    <dgm:pt modelId="{800E3488-FF62-4B97-AF73-08C90B5960D4}">
      <dgm:prSet phldrT="[Text]"/>
      <dgm:spPr/>
      <dgm:t>
        <a:bodyPr/>
        <a:lstStyle/>
        <a:p>
          <a:r>
            <a:rPr lang="en-US" b="1" dirty="0" smtClean="0">
              <a:solidFill>
                <a:schemeClr val="bg1"/>
              </a:solidFill>
            </a:rPr>
            <a:t>Platelet aggregation</a:t>
          </a:r>
          <a:endParaRPr lang="en-US" b="1" dirty="0">
            <a:solidFill>
              <a:schemeClr val="bg1"/>
            </a:solidFill>
          </a:endParaRPr>
        </a:p>
      </dgm:t>
    </dgm:pt>
    <dgm:pt modelId="{676D395F-19B2-4AD2-A16B-894B3D9ED0E6}" type="parTrans" cxnId="{F911E817-35E2-44A0-8B54-B0DA12A7A018}">
      <dgm:prSet/>
      <dgm:spPr/>
      <dgm:t>
        <a:bodyPr/>
        <a:lstStyle/>
        <a:p>
          <a:endParaRPr lang="en-US"/>
        </a:p>
      </dgm:t>
    </dgm:pt>
    <dgm:pt modelId="{311D3643-EA04-47D1-B1E8-E5F08EDE33A6}" type="sibTrans" cxnId="{F911E817-35E2-44A0-8B54-B0DA12A7A018}">
      <dgm:prSet/>
      <dgm:spPr/>
      <dgm:t>
        <a:bodyPr/>
        <a:lstStyle/>
        <a:p>
          <a:endParaRPr lang="en-US"/>
        </a:p>
      </dgm:t>
    </dgm:pt>
    <dgm:pt modelId="{D6BD8BFF-6335-4B07-AD38-1CB4A6EE8642}">
      <dgm:prSet phldrT="[Text]"/>
      <dgm:spPr/>
      <dgm:t>
        <a:bodyPr/>
        <a:lstStyle/>
        <a:p>
          <a:r>
            <a:rPr lang="en-US" b="1" dirty="0" smtClean="0">
              <a:solidFill>
                <a:schemeClr val="bg1"/>
              </a:solidFill>
            </a:rPr>
            <a:t>Hemolysis</a:t>
          </a:r>
          <a:endParaRPr lang="en-US" b="1" dirty="0">
            <a:solidFill>
              <a:schemeClr val="bg1"/>
            </a:solidFill>
          </a:endParaRPr>
        </a:p>
      </dgm:t>
    </dgm:pt>
    <dgm:pt modelId="{B9A2F0B4-4246-4274-9FE4-AF513686DA6A}" type="parTrans" cxnId="{F976B6D5-DE06-4020-B898-F7F8E74DC7E1}">
      <dgm:prSet/>
      <dgm:spPr/>
      <dgm:t>
        <a:bodyPr/>
        <a:lstStyle/>
        <a:p>
          <a:endParaRPr lang="en-US"/>
        </a:p>
      </dgm:t>
    </dgm:pt>
    <dgm:pt modelId="{7CBEA37F-18BA-46A0-8EFE-BDD4788E26BD}" type="sibTrans" cxnId="{F976B6D5-DE06-4020-B898-F7F8E74DC7E1}">
      <dgm:prSet/>
      <dgm:spPr/>
      <dgm:t>
        <a:bodyPr/>
        <a:lstStyle/>
        <a:p>
          <a:endParaRPr lang="en-US"/>
        </a:p>
      </dgm:t>
    </dgm:pt>
    <dgm:pt modelId="{7DED5823-C654-4BD8-8A8B-D5D6A4E81B28}">
      <dgm:prSet phldrT="[Text]"/>
      <dgm:spPr/>
      <dgm:t>
        <a:bodyPr/>
        <a:lstStyle/>
        <a:p>
          <a:r>
            <a:rPr lang="en-US" b="1" dirty="0" smtClean="0">
              <a:solidFill>
                <a:schemeClr val="bg1"/>
              </a:solidFill>
            </a:rPr>
            <a:t>Ischemia</a:t>
          </a:r>
          <a:endParaRPr lang="en-US" b="1" dirty="0">
            <a:solidFill>
              <a:schemeClr val="bg1"/>
            </a:solidFill>
          </a:endParaRPr>
        </a:p>
      </dgm:t>
    </dgm:pt>
    <dgm:pt modelId="{92524257-9DAF-467B-A014-E6F535315FA5}" type="parTrans" cxnId="{34632C0A-AE45-425A-893E-EB47AE07FE0B}">
      <dgm:prSet/>
      <dgm:spPr/>
      <dgm:t>
        <a:bodyPr/>
        <a:lstStyle/>
        <a:p>
          <a:endParaRPr lang="en-US"/>
        </a:p>
      </dgm:t>
    </dgm:pt>
    <dgm:pt modelId="{D4878DA4-7CAC-4EAB-95F9-36135C161B6D}" type="sibTrans" cxnId="{34632C0A-AE45-425A-893E-EB47AE07FE0B}">
      <dgm:prSet/>
      <dgm:spPr/>
      <dgm:t>
        <a:bodyPr/>
        <a:lstStyle/>
        <a:p>
          <a:endParaRPr lang="en-US"/>
        </a:p>
      </dgm:t>
    </dgm:pt>
    <dgm:pt modelId="{C356247E-C912-4116-B454-CF1F28A4474A}">
      <dgm:prSet phldrT="[Text]" custT="1"/>
      <dgm:spPr/>
      <dgm:t>
        <a:bodyPr/>
        <a:lstStyle/>
        <a:p>
          <a:r>
            <a:rPr lang="en-US" sz="2400" b="1" dirty="0" smtClean="0">
              <a:solidFill>
                <a:schemeClr val="bg1"/>
              </a:solidFill>
            </a:rPr>
            <a:t>Insult</a:t>
          </a:r>
          <a:endParaRPr lang="en-US" sz="1600" b="1" dirty="0">
            <a:solidFill>
              <a:schemeClr val="bg1"/>
            </a:solidFill>
          </a:endParaRPr>
        </a:p>
      </dgm:t>
    </dgm:pt>
    <dgm:pt modelId="{09BCD7CA-3838-4C95-9962-5D7A2AAA147C}" type="parTrans" cxnId="{1090CF49-D657-4E0B-B645-E4B096A5DABC}">
      <dgm:prSet/>
      <dgm:spPr/>
      <dgm:t>
        <a:bodyPr/>
        <a:lstStyle/>
        <a:p>
          <a:endParaRPr lang="en-US"/>
        </a:p>
      </dgm:t>
    </dgm:pt>
    <dgm:pt modelId="{75111E74-1C64-41D6-8F08-BB142793A095}" type="sibTrans" cxnId="{1090CF49-D657-4E0B-B645-E4B096A5DABC}">
      <dgm:prSet/>
      <dgm:spPr/>
      <dgm:t>
        <a:bodyPr/>
        <a:lstStyle/>
        <a:p>
          <a:endParaRPr lang="en-US"/>
        </a:p>
      </dgm:t>
    </dgm:pt>
    <dgm:pt modelId="{AE429693-1391-4F7C-9016-FEE60FD48C1F}" type="pres">
      <dgm:prSet presAssocID="{CBDCCC83-0A65-40D9-841D-428F511C6603}" presName="Name0" presStyleCnt="0">
        <dgm:presLayoutVars>
          <dgm:dir/>
          <dgm:animLvl val="lvl"/>
          <dgm:resizeHandles val="exact"/>
        </dgm:presLayoutVars>
      </dgm:prSet>
      <dgm:spPr/>
    </dgm:pt>
    <dgm:pt modelId="{ACF6105C-64F7-4C28-AC84-00F93A6C7A4E}" type="pres">
      <dgm:prSet presAssocID="{C356247E-C912-4116-B454-CF1F28A4474A}" presName="parTxOnly" presStyleLbl="node1" presStyleIdx="0" presStyleCnt="4" custScaleX="100180" custScaleY="113945">
        <dgm:presLayoutVars>
          <dgm:chMax val="0"/>
          <dgm:chPref val="0"/>
          <dgm:bulletEnabled val="1"/>
        </dgm:presLayoutVars>
      </dgm:prSet>
      <dgm:spPr/>
      <dgm:t>
        <a:bodyPr/>
        <a:lstStyle/>
        <a:p>
          <a:endParaRPr lang="en-US"/>
        </a:p>
      </dgm:t>
    </dgm:pt>
    <dgm:pt modelId="{4CFC9C45-1D1C-4913-95FE-0F273BFEB71B}" type="pres">
      <dgm:prSet presAssocID="{75111E74-1C64-41D6-8F08-BB142793A095}" presName="parTxOnlySpace" presStyleCnt="0"/>
      <dgm:spPr/>
    </dgm:pt>
    <dgm:pt modelId="{C6F43000-DF9E-4B87-B879-78841BDDA2AE}" type="pres">
      <dgm:prSet presAssocID="{800E3488-FF62-4B97-AF73-08C90B5960D4}" presName="parTxOnly" presStyleLbl="node1" presStyleIdx="1" presStyleCnt="4" custScaleX="94232" custScaleY="57856">
        <dgm:presLayoutVars>
          <dgm:chMax val="0"/>
          <dgm:chPref val="0"/>
          <dgm:bulletEnabled val="1"/>
        </dgm:presLayoutVars>
      </dgm:prSet>
      <dgm:spPr/>
      <dgm:t>
        <a:bodyPr/>
        <a:lstStyle/>
        <a:p>
          <a:endParaRPr lang="en-US"/>
        </a:p>
      </dgm:t>
    </dgm:pt>
    <dgm:pt modelId="{1FFD88CB-7D58-4067-A88B-F02677B4AFA7}" type="pres">
      <dgm:prSet presAssocID="{311D3643-EA04-47D1-B1E8-E5F08EDE33A6}" presName="parTxOnlySpace" presStyleCnt="0"/>
      <dgm:spPr/>
    </dgm:pt>
    <dgm:pt modelId="{8E958EAD-8DE3-476A-8135-D7EC2B57FFB7}" type="pres">
      <dgm:prSet presAssocID="{D6BD8BFF-6335-4B07-AD38-1CB4A6EE8642}" presName="parTxOnly" presStyleLbl="node1" presStyleIdx="2" presStyleCnt="4" custScaleY="61848">
        <dgm:presLayoutVars>
          <dgm:chMax val="0"/>
          <dgm:chPref val="0"/>
          <dgm:bulletEnabled val="1"/>
        </dgm:presLayoutVars>
      </dgm:prSet>
      <dgm:spPr/>
      <dgm:t>
        <a:bodyPr/>
        <a:lstStyle/>
        <a:p>
          <a:endParaRPr lang="en-US"/>
        </a:p>
      </dgm:t>
    </dgm:pt>
    <dgm:pt modelId="{4453DE14-AEB7-4E80-945F-A6BBDDF30279}" type="pres">
      <dgm:prSet presAssocID="{7CBEA37F-18BA-46A0-8EFE-BDD4788E26BD}" presName="parTxOnlySpace" presStyleCnt="0"/>
      <dgm:spPr/>
    </dgm:pt>
    <dgm:pt modelId="{C43FA3F6-3F72-431E-A808-2C1DDEDD442A}" type="pres">
      <dgm:prSet presAssocID="{7DED5823-C654-4BD8-8A8B-D5D6A4E81B28}" presName="parTxOnly" presStyleLbl="node1" presStyleIdx="3" presStyleCnt="4" custScaleY="57856">
        <dgm:presLayoutVars>
          <dgm:chMax val="0"/>
          <dgm:chPref val="0"/>
          <dgm:bulletEnabled val="1"/>
        </dgm:presLayoutVars>
      </dgm:prSet>
      <dgm:spPr/>
      <dgm:t>
        <a:bodyPr/>
        <a:lstStyle/>
        <a:p>
          <a:endParaRPr lang="en-US"/>
        </a:p>
      </dgm:t>
    </dgm:pt>
  </dgm:ptLst>
  <dgm:cxnLst>
    <dgm:cxn modelId="{F911E817-35E2-44A0-8B54-B0DA12A7A018}" srcId="{CBDCCC83-0A65-40D9-841D-428F511C6603}" destId="{800E3488-FF62-4B97-AF73-08C90B5960D4}" srcOrd="1" destOrd="0" parTransId="{676D395F-19B2-4AD2-A16B-894B3D9ED0E6}" sibTransId="{311D3643-EA04-47D1-B1E8-E5F08EDE33A6}"/>
    <dgm:cxn modelId="{EBA4ED6D-D8D3-4FAD-8B29-E23805B4DB58}" type="presOf" srcId="{D6BD8BFF-6335-4B07-AD38-1CB4A6EE8642}" destId="{8E958EAD-8DE3-476A-8135-D7EC2B57FFB7}" srcOrd="0" destOrd="0" presId="urn:microsoft.com/office/officeart/2005/8/layout/chevron1"/>
    <dgm:cxn modelId="{5E739FE4-1351-4ADA-8873-36B5806EAFC5}" type="presOf" srcId="{CBDCCC83-0A65-40D9-841D-428F511C6603}" destId="{AE429693-1391-4F7C-9016-FEE60FD48C1F}" srcOrd="0" destOrd="0" presId="urn:microsoft.com/office/officeart/2005/8/layout/chevron1"/>
    <dgm:cxn modelId="{F976B6D5-DE06-4020-B898-F7F8E74DC7E1}" srcId="{CBDCCC83-0A65-40D9-841D-428F511C6603}" destId="{D6BD8BFF-6335-4B07-AD38-1CB4A6EE8642}" srcOrd="2" destOrd="0" parTransId="{B9A2F0B4-4246-4274-9FE4-AF513686DA6A}" sibTransId="{7CBEA37F-18BA-46A0-8EFE-BDD4788E26BD}"/>
    <dgm:cxn modelId="{27317005-E20F-48D9-9206-7F8E0C478B88}" type="presOf" srcId="{C356247E-C912-4116-B454-CF1F28A4474A}" destId="{ACF6105C-64F7-4C28-AC84-00F93A6C7A4E}" srcOrd="0" destOrd="0" presId="urn:microsoft.com/office/officeart/2005/8/layout/chevron1"/>
    <dgm:cxn modelId="{1090CF49-D657-4E0B-B645-E4B096A5DABC}" srcId="{CBDCCC83-0A65-40D9-841D-428F511C6603}" destId="{C356247E-C912-4116-B454-CF1F28A4474A}" srcOrd="0" destOrd="0" parTransId="{09BCD7CA-3838-4C95-9962-5D7A2AAA147C}" sibTransId="{75111E74-1C64-41D6-8F08-BB142793A095}"/>
    <dgm:cxn modelId="{9393E6FF-B404-4CCB-B04B-C10DB8AC5C2E}" type="presOf" srcId="{7DED5823-C654-4BD8-8A8B-D5D6A4E81B28}" destId="{C43FA3F6-3F72-431E-A808-2C1DDEDD442A}" srcOrd="0" destOrd="0" presId="urn:microsoft.com/office/officeart/2005/8/layout/chevron1"/>
    <dgm:cxn modelId="{34632C0A-AE45-425A-893E-EB47AE07FE0B}" srcId="{CBDCCC83-0A65-40D9-841D-428F511C6603}" destId="{7DED5823-C654-4BD8-8A8B-D5D6A4E81B28}" srcOrd="3" destOrd="0" parTransId="{92524257-9DAF-467B-A014-E6F535315FA5}" sibTransId="{D4878DA4-7CAC-4EAB-95F9-36135C161B6D}"/>
    <dgm:cxn modelId="{FCCCDA7F-99B0-467C-9708-241A5E448878}" type="presOf" srcId="{800E3488-FF62-4B97-AF73-08C90B5960D4}" destId="{C6F43000-DF9E-4B87-B879-78841BDDA2AE}" srcOrd="0" destOrd="0" presId="urn:microsoft.com/office/officeart/2005/8/layout/chevron1"/>
    <dgm:cxn modelId="{E7FAFEBF-8F9C-439F-BE34-2A0EF02B74DC}" type="presParOf" srcId="{AE429693-1391-4F7C-9016-FEE60FD48C1F}" destId="{ACF6105C-64F7-4C28-AC84-00F93A6C7A4E}" srcOrd="0" destOrd="0" presId="urn:microsoft.com/office/officeart/2005/8/layout/chevron1"/>
    <dgm:cxn modelId="{18714719-1EFA-408E-AD01-89F54F431CFB}" type="presParOf" srcId="{AE429693-1391-4F7C-9016-FEE60FD48C1F}" destId="{4CFC9C45-1D1C-4913-95FE-0F273BFEB71B}" srcOrd="1" destOrd="0" presId="urn:microsoft.com/office/officeart/2005/8/layout/chevron1"/>
    <dgm:cxn modelId="{CC18779B-2C3B-4F38-AF06-F08AF4FBD4C5}" type="presParOf" srcId="{AE429693-1391-4F7C-9016-FEE60FD48C1F}" destId="{C6F43000-DF9E-4B87-B879-78841BDDA2AE}" srcOrd="2" destOrd="0" presId="urn:microsoft.com/office/officeart/2005/8/layout/chevron1"/>
    <dgm:cxn modelId="{810A5CB8-BDF9-4DFE-A90A-A798ACDCDFE0}" type="presParOf" srcId="{AE429693-1391-4F7C-9016-FEE60FD48C1F}" destId="{1FFD88CB-7D58-4067-A88B-F02677B4AFA7}" srcOrd="3" destOrd="0" presId="urn:microsoft.com/office/officeart/2005/8/layout/chevron1"/>
    <dgm:cxn modelId="{98DA5B91-D3D0-4B7C-A701-FDE6A6D12507}" type="presParOf" srcId="{AE429693-1391-4F7C-9016-FEE60FD48C1F}" destId="{8E958EAD-8DE3-476A-8135-D7EC2B57FFB7}" srcOrd="4" destOrd="0" presId="urn:microsoft.com/office/officeart/2005/8/layout/chevron1"/>
    <dgm:cxn modelId="{BD3255B2-80C0-4773-B06E-8BAF5F38FB6C}" type="presParOf" srcId="{AE429693-1391-4F7C-9016-FEE60FD48C1F}" destId="{4453DE14-AEB7-4E80-945F-A6BBDDF30279}" srcOrd="5" destOrd="0" presId="urn:microsoft.com/office/officeart/2005/8/layout/chevron1"/>
    <dgm:cxn modelId="{815ACDA8-7470-488D-96F6-7A6F894E10D2}" type="presParOf" srcId="{AE429693-1391-4F7C-9016-FEE60FD48C1F}" destId="{C43FA3F6-3F72-431E-A808-2C1DDEDD442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CCC83-0A65-40D9-841D-428F511C6603}" type="doc">
      <dgm:prSet loTypeId="urn:microsoft.com/office/officeart/2005/8/layout/chevron1" loCatId="process" qsTypeId="urn:microsoft.com/office/officeart/2005/8/quickstyle/simple1" qsCatId="simple" csTypeId="urn:microsoft.com/office/officeart/2005/8/colors/colorful4" csCatId="colorful" phldr="1"/>
      <dgm:spPr/>
    </dgm:pt>
    <dgm:pt modelId="{800E3488-FF62-4B97-AF73-08C90B5960D4}">
      <dgm:prSet phldrT="[Text]"/>
      <dgm:spPr/>
      <dgm:t>
        <a:bodyPr/>
        <a:lstStyle/>
        <a:p>
          <a:r>
            <a:rPr lang="en-US" b="1" dirty="0" smtClean="0">
              <a:solidFill>
                <a:schemeClr val="bg1"/>
              </a:solidFill>
            </a:rPr>
            <a:t>Platelet aggregation</a:t>
          </a:r>
          <a:endParaRPr lang="en-US" b="1" dirty="0">
            <a:solidFill>
              <a:schemeClr val="bg1"/>
            </a:solidFill>
          </a:endParaRPr>
        </a:p>
      </dgm:t>
    </dgm:pt>
    <dgm:pt modelId="{676D395F-19B2-4AD2-A16B-894B3D9ED0E6}" type="parTrans" cxnId="{F911E817-35E2-44A0-8B54-B0DA12A7A018}">
      <dgm:prSet/>
      <dgm:spPr/>
      <dgm:t>
        <a:bodyPr/>
        <a:lstStyle/>
        <a:p>
          <a:endParaRPr lang="en-US"/>
        </a:p>
      </dgm:t>
    </dgm:pt>
    <dgm:pt modelId="{311D3643-EA04-47D1-B1E8-E5F08EDE33A6}" type="sibTrans" cxnId="{F911E817-35E2-44A0-8B54-B0DA12A7A018}">
      <dgm:prSet/>
      <dgm:spPr/>
      <dgm:t>
        <a:bodyPr/>
        <a:lstStyle/>
        <a:p>
          <a:endParaRPr lang="en-US"/>
        </a:p>
      </dgm:t>
    </dgm:pt>
    <dgm:pt modelId="{D6BD8BFF-6335-4B07-AD38-1CB4A6EE8642}">
      <dgm:prSet phldrT="[Text]"/>
      <dgm:spPr/>
      <dgm:t>
        <a:bodyPr/>
        <a:lstStyle/>
        <a:p>
          <a:r>
            <a:rPr lang="en-US" b="1" dirty="0" smtClean="0">
              <a:solidFill>
                <a:schemeClr val="bg1"/>
              </a:solidFill>
            </a:rPr>
            <a:t>Hemolysis</a:t>
          </a:r>
          <a:endParaRPr lang="en-US" b="1" dirty="0">
            <a:solidFill>
              <a:schemeClr val="bg1"/>
            </a:solidFill>
          </a:endParaRPr>
        </a:p>
      </dgm:t>
    </dgm:pt>
    <dgm:pt modelId="{B9A2F0B4-4246-4274-9FE4-AF513686DA6A}" type="parTrans" cxnId="{F976B6D5-DE06-4020-B898-F7F8E74DC7E1}">
      <dgm:prSet/>
      <dgm:spPr/>
      <dgm:t>
        <a:bodyPr/>
        <a:lstStyle/>
        <a:p>
          <a:endParaRPr lang="en-US"/>
        </a:p>
      </dgm:t>
    </dgm:pt>
    <dgm:pt modelId="{7CBEA37F-18BA-46A0-8EFE-BDD4788E26BD}" type="sibTrans" cxnId="{F976B6D5-DE06-4020-B898-F7F8E74DC7E1}">
      <dgm:prSet/>
      <dgm:spPr/>
      <dgm:t>
        <a:bodyPr/>
        <a:lstStyle/>
        <a:p>
          <a:endParaRPr lang="en-US"/>
        </a:p>
      </dgm:t>
    </dgm:pt>
    <dgm:pt modelId="{7DED5823-C654-4BD8-8A8B-D5D6A4E81B28}">
      <dgm:prSet phldrT="[Text]"/>
      <dgm:spPr/>
      <dgm:t>
        <a:bodyPr/>
        <a:lstStyle/>
        <a:p>
          <a:r>
            <a:rPr lang="en-US" b="1" dirty="0" smtClean="0">
              <a:solidFill>
                <a:schemeClr val="bg1"/>
              </a:solidFill>
            </a:rPr>
            <a:t>Ischemia</a:t>
          </a:r>
          <a:endParaRPr lang="en-US" b="1" dirty="0">
            <a:solidFill>
              <a:schemeClr val="bg1"/>
            </a:solidFill>
          </a:endParaRPr>
        </a:p>
      </dgm:t>
    </dgm:pt>
    <dgm:pt modelId="{92524257-9DAF-467B-A014-E6F535315FA5}" type="parTrans" cxnId="{34632C0A-AE45-425A-893E-EB47AE07FE0B}">
      <dgm:prSet/>
      <dgm:spPr/>
      <dgm:t>
        <a:bodyPr/>
        <a:lstStyle/>
        <a:p>
          <a:endParaRPr lang="en-US"/>
        </a:p>
      </dgm:t>
    </dgm:pt>
    <dgm:pt modelId="{D4878DA4-7CAC-4EAB-95F9-36135C161B6D}" type="sibTrans" cxnId="{34632C0A-AE45-425A-893E-EB47AE07FE0B}">
      <dgm:prSet/>
      <dgm:spPr/>
      <dgm:t>
        <a:bodyPr/>
        <a:lstStyle/>
        <a:p>
          <a:endParaRPr lang="en-US"/>
        </a:p>
      </dgm:t>
    </dgm:pt>
    <dgm:pt modelId="{C356247E-C912-4116-B454-CF1F28A4474A}">
      <dgm:prSet phldrT="[Text]" custT="1"/>
      <dgm:spPr/>
      <dgm:t>
        <a:bodyPr/>
        <a:lstStyle/>
        <a:p>
          <a:r>
            <a:rPr lang="en-US" sz="2400" b="1" dirty="0" err="1" smtClean="0">
              <a:solidFill>
                <a:schemeClr val="bg1"/>
              </a:solidFill>
            </a:rPr>
            <a:t>vWF</a:t>
          </a:r>
          <a:endParaRPr lang="en-US" sz="1600" b="1" dirty="0">
            <a:solidFill>
              <a:schemeClr val="bg1"/>
            </a:solidFill>
          </a:endParaRPr>
        </a:p>
      </dgm:t>
    </dgm:pt>
    <dgm:pt modelId="{09BCD7CA-3838-4C95-9962-5D7A2AAA147C}" type="parTrans" cxnId="{1090CF49-D657-4E0B-B645-E4B096A5DABC}">
      <dgm:prSet/>
      <dgm:spPr/>
      <dgm:t>
        <a:bodyPr/>
        <a:lstStyle/>
        <a:p>
          <a:endParaRPr lang="en-US"/>
        </a:p>
      </dgm:t>
    </dgm:pt>
    <dgm:pt modelId="{75111E74-1C64-41D6-8F08-BB142793A095}" type="sibTrans" cxnId="{1090CF49-D657-4E0B-B645-E4B096A5DABC}">
      <dgm:prSet/>
      <dgm:spPr/>
      <dgm:t>
        <a:bodyPr/>
        <a:lstStyle/>
        <a:p>
          <a:endParaRPr lang="en-US"/>
        </a:p>
      </dgm:t>
    </dgm:pt>
    <dgm:pt modelId="{AE429693-1391-4F7C-9016-FEE60FD48C1F}" type="pres">
      <dgm:prSet presAssocID="{CBDCCC83-0A65-40D9-841D-428F511C6603}" presName="Name0" presStyleCnt="0">
        <dgm:presLayoutVars>
          <dgm:dir/>
          <dgm:animLvl val="lvl"/>
          <dgm:resizeHandles val="exact"/>
        </dgm:presLayoutVars>
      </dgm:prSet>
      <dgm:spPr/>
    </dgm:pt>
    <dgm:pt modelId="{ACF6105C-64F7-4C28-AC84-00F93A6C7A4E}" type="pres">
      <dgm:prSet presAssocID="{C356247E-C912-4116-B454-CF1F28A4474A}" presName="parTxOnly" presStyleLbl="node1" presStyleIdx="0" presStyleCnt="4" custScaleX="100180" custScaleY="113945">
        <dgm:presLayoutVars>
          <dgm:chMax val="0"/>
          <dgm:chPref val="0"/>
          <dgm:bulletEnabled val="1"/>
        </dgm:presLayoutVars>
      </dgm:prSet>
      <dgm:spPr/>
      <dgm:t>
        <a:bodyPr/>
        <a:lstStyle/>
        <a:p>
          <a:endParaRPr lang="en-US"/>
        </a:p>
      </dgm:t>
    </dgm:pt>
    <dgm:pt modelId="{4CFC9C45-1D1C-4913-95FE-0F273BFEB71B}" type="pres">
      <dgm:prSet presAssocID="{75111E74-1C64-41D6-8F08-BB142793A095}" presName="parTxOnlySpace" presStyleCnt="0"/>
      <dgm:spPr/>
    </dgm:pt>
    <dgm:pt modelId="{C6F43000-DF9E-4B87-B879-78841BDDA2AE}" type="pres">
      <dgm:prSet presAssocID="{800E3488-FF62-4B97-AF73-08C90B5960D4}" presName="parTxOnly" presStyleLbl="node1" presStyleIdx="1" presStyleCnt="4" custScaleX="94232" custScaleY="57856">
        <dgm:presLayoutVars>
          <dgm:chMax val="0"/>
          <dgm:chPref val="0"/>
          <dgm:bulletEnabled val="1"/>
        </dgm:presLayoutVars>
      </dgm:prSet>
      <dgm:spPr/>
      <dgm:t>
        <a:bodyPr/>
        <a:lstStyle/>
        <a:p>
          <a:endParaRPr lang="en-US"/>
        </a:p>
      </dgm:t>
    </dgm:pt>
    <dgm:pt modelId="{1FFD88CB-7D58-4067-A88B-F02677B4AFA7}" type="pres">
      <dgm:prSet presAssocID="{311D3643-EA04-47D1-B1E8-E5F08EDE33A6}" presName="parTxOnlySpace" presStyleCnt="0"/>
      <dgm:spPr/>
    </dgm:pt>
    <dgm:pt modelId="{8E958EAD-8DE3-476A-8135-D7EC2B57FFB7}" type="pres">
      <dgm:prSet presAssocID="{D6BD8BFF-6335-4B07-AD38-1CB4A6EE8642}" presName="parTxOnly" presStyleLbl="node1" presStyleIdx="2" presStyleCnt="4" custScaleY="61848">
        <dgm:presLayoutVars>
          <dgm:chMax val="0"/>
          <dgm:chPref val="0"/>
          <dgm:bulletEnabled val="1"/>
        </dgm:presLayoutVars>
      </dgm:prSet>
      <dgm:spPr/>
      <dgm:t>
        <a:bodyPr/>
        <a:lstStyle/>
        <a:p>
          <a:endParaRPr lang="en-US"/>
        </a:p>
      </dgm:t>
    </dgm:pt>
    <dgm:pt modelId="{4453DE14-AEB7-4E80-945F-A6BBDDF30279}" type="pres">
      <dgm:prSet presAssocID="{7CBEA37F-18BA-46A0-8EFE-BDD4788E26BD}" presName="parTxOnlySpace" presStyleCnt="0"/>
      <dgm:spPr/>
    </dgm:pt>
    <dgm:pt modelId="{C43FA3F6-3F72-431E-A808-2C1DDEDD442A}" type="pres">
      <dgm:prSet presAssocID="{7DED5823-C654-4BD8-8A8B-D5D6A4E81B28}" presName="parTxOnly" presStyleLbl="node1" presStyleIdx="3" presStyleCnt="4" custScaleY="57856">
        <dgm:presLayoutVars>
          <dgm:chMax val="0"/>
          <dgm:chPref val="0"/>
          <dgm:bulletEnabled val="1"/>
        </dgm:presLayoutVars>
      </dgm:prSet>
      <dgm:spPr/>
      <dgm:t>
        <a:bodyPr/>
        <a:lstStyle/>
        <a:p>
          <a:endParaRPr lang="en-US"/>
        </a:p>
      </dgm:t>
    </dgm:pt>
  </dgm:ptLst>
  <dgm:cxnLst>
    <dgm:cxn modelId="{1090CF49-D657-4E0B-B645-E4B096A5DABC}" srcId="{CBDCCC83-0A65-40D9-841D-428F511C6603}" destId="{C356247E-C912-4116-B454-CF1F28A4474A}" srcOrd="0" destOrd="0" parTransId="{09BCD7CA-3838-4C95-9962-5D7A2AAA147C}" sibTransId="{75111E74-1C64-41D6-8F08-BB142793A095}"/>
    <dgm:cxn modelId="{F911E817-35E2-44A0-8B54-B0DA12A7A018}" srcId="{CBDCCC83-0A65-40D9-841D-428F511C6603}" destId="{800E3488-FF62-4B97-AF73-08C90B5960D4}" srcOrd="1" destOrd="0" parTransId="{676D395F-19B2-4AD2-A16B-894B3D9ED0E6}" sibTransId="{311D3643-EA04-47D1-B1E8-E5F08EDE33A6}"/>
    <dgm:cxn modelId="{DA953298-2B9E-42A8-8E6B-B5DAEFC97817}" type="presOf" srcId="{800E3488-FF62-4B97-AF73-08C90B5960D4}" destId="{C6F43000-DF9E-4B87-B879-78841BDDA2AE}" srcOrd="0" destOrd="0" presId="urn:microsoft.com/office/officeart/2005/8/layout/chevron1"/>
    <dgm:cxn modelId="{F976B6D5-DE06-4020-B898-F7F8E74DC7E1}" srcId="{CBDCCC83-0A65-40D9-841D-428F511C6603}" destId="{D6BD8BFF-6335-4B07-AD38-1CB4A6EE8642}" srcOrd="2" destOrd="0" parTransId="{B9A2F0B4-4246-4274-9FE4-AF513686DA6A}" sibTransId="{7CBEA37F-18BA-46A0-8EFE-BDD4788E26BD}"/>
    <dgm:cxn modelId="{FA98D985-2914-44E7-B649-04DD21F88307}" type="presOf" srcId="{7DED5823-C654-4BD8-8A8B-D5D6A4E81B28}" destId="{C43FA3F6-3F72-431E-A808-2C1DDEDD442A}" srcOrd="0" destOrd="0" presId="urn:microsoft.com/office/officeart/2005/8/layout/chevron1"/>
    <dgm:cxn modelId="{FA9A3D56-D04C-4E9D-806C-19B41AE657DF}" type="presOf" srcId="{C356247E-C912-4116-B454-CF1F28A4474A}" destId="{ACF6105C-64F7-4C28-AC84-00F93A6C7A4E}" srcOrd="0" destOrd="0" presId="urn:microsoft.com/office/officeart/2005/8/layout/chevron1"/>
    <dgm:cxn modelId="{52CF9EAD-7BB2-4C8F-9108-5F02AD8F21C7}" type="presOf" srcId="{D6BD8BFF-6335-4B07-AD38-1CB4A6EE8642}" destId="{8E958EAD-8DE3-476A-8135-D7EC2B57FFB7}" srcOrd="0" destOrd="0" presId="urn:microsoft.com/office/officeart/2005/8/layout/chevron1"/>
    <dgm:cxn modelId="{7402747A-A2E0-4746-A0C4-96F7245882D5}" type="presOf" srcId="{CBDCCC83-0A65-40D9-841D-428F511C6603}" destId="{AE429693-1391-4F7C-9016-FEE60FD48C1F}" srcOrd="0" destOrd="0" presId="urn:microsoft.com/office/officeart/2005/8/layout/chevron1"/>
    <dgm:cxn modelId="{34632C0A-AE45-425A-893E-EB47AE07FE0B}" srcId="{CBDCCC83-0A65-40D9-841D-428F511C6603}" destId="{7DED5823-C654-4BD8-8A8B-D5D6A4E81B28}" srcOrd="3" destOrd="0" parTransId="{92524257-9DAF-467B-A014-E6F535315FA5}" sibTransId="{D4878DA4-7CAC-4EAB-95F9-36135C161B6D}"/>
    <dgm:cxn modelId="{A4ECB73F-6C43-4DB7-B142-0392323E20A3}" type="presParOf" srcId="{AE429693-1391-4F7C-9016-FEE60FD48C1F}" destId="{ACF6105C-64F7-4C28-AC84-00F93A6C7A4E}" srcOrd="0" destOrd="0" presId="urn:microsoft.com/office/officeart/2005/8/layout/chevron1"/>
    <dgm:cxn modelId="{F5D05675-89DF-4061-BD4E-E6ED2D919731}" type="presParOf" srcId="{AE429693-1391-4F7C-9016-FEE60FD48C1F}" destId="{4CFC9C45-1D1C-4913-95FE-0F273BFEB71B}" srcOrd="1" destOrd="0" presId="urn:microsoft.com/office/officeart/2005/8/layout/chevron1"/>
    <dgm:cxn modelId="{C7E02E78-0959-4B85-829D-F823CB7C3823}" type="presParOf" srcId="{AE429693-1391-4F7C-9016-FEE60FD48C1F}" destId="{C6F43000-DF9E-4B87-B879-78841BDDA2AE}" srcOrd="2" destOrd="0" presId="urn:microsoft.com/office/officeart/2005/8/layout/chevron1"/>
    <dgm:cxn modelId="{0EB6D855-5B9E-4D09-A48C-FA7ED74474CA}" type="presParOf" srcId="{AE429693-1391-4F7C-9016-FEE60FD48C1F}" destId="{1FFD88CB-7D58-4067-A88B-F02677B4AFA7}" srcOrd="3" destOrd="0" presId="urn:microsoft.com/office/officeart/2005/8/layout/chevron1"/>
    <dgm:cxn modelId="{4DD28D6E-1F82-4A6F-AB66-37A9FA3888CF}" type="presParOf" srcId="{AE429693-1391-4F7C-9016-FEE60FD48C1F}" destId="{8E958EAD-8DE3-476A-8135-D7EC2B57FFB7}" srcOrd="4" destOrd="0" presId="urn:microsoft.com/office/officeart/2005/8/layout/chevron1"/>
    <dgm:cxn modelId="{62248460-B628-4627-847D-7B5D565BCFD5}" type="presParOf" srcId="{AE429693-1391-4F7C-9016-FEE60FD48C1F}" destId="{4453DE14-AEB7-4E80-945F-A6BBDDF30279}" srcOrd="5" destOrd="0" presId="urn:microsoft.com/office/officeart/2005/8/layout/chevron1"/>
    <dgm:cxn modelId="{F03298A8-FFE6-4319-8206-0A1F8F48FDE0}" type="presParOf" srcId="{AE429693-1391-4F7C-9016-FEE60FD48C1F}" destId="{C43FA3F6-3F72-431E-A808-2C1DDEDD442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DCCC83-0A65-40D9-841D-428F511C6603}" type="doc">
      <dgm:prSet loTypeId="urn:microsoft.com/office/officeart/2005/8/layout/chevron1" loCatId="process" qsTypeId="urn:microsoft.com/office/officeart/2005/8/quickstyle/simple1" qsCatId="simple" csTypeId="urn:microsoft.com/office/officeart/2005/8/colors/colorful4" csCatId="colorful" phldr="1"/>
      <dgm:spPr/>
    </dgm:pt>
    <dgm:pt modelId="{800E3488-FF62-4B97-AF73-08C90B5960D4}">
      <dgm:prSet phldrT="[Text]"/>
      <dgm:spPr/>
      <dgm:t>
        <a:bodyPr/>
        <a:lstStyle/>
        <a:p>
          <a:r>
            <a:rPr lang="en-US" b="1" dirty="0" smtClean="0">
              <a:solidFill>
                <a:schemeClr val="bg1"/>
              </a:solidFill>
            </a:rPr>
            <a:t>Platelet aggregation</a:t>
          </a:r>
          <a:endParaRPr lang="en-US" b="1" dirty="0">
            <a:solidFill>
              <a:schemeClr val="bg1"/>
            </a:solidFill>
          </a:endParaRPr>
        </a:p>
      </dgm:t>
    </dgm:pt>
    <dgm:pt modelId="{676D395F-19B2-4AD2-A16B-894B3D9ED0E6}" type="parTrans" cxnId="{F911E817-35E2-44A0-8B54-B0DA12A7A018}">
      <dgm:prSet/>
      <dgm:spPr/>
      <dgm:t>
        <a:bodyPr/>
        <a:lstStyle/>
        <a:p>
          <a:endParaRPr lang="en-US"/>
        </a:p>
      </dgm:t>
    </dgm:pt>
    <dgm:pt modelId="{311D3643-EA04-47D1-B1E8-E5F08EDE33A6}" type="sibTrans" cxnId="{F911E817-35E2-44A0-8B54-B0DA12A7A018}">
      <dgm:prSet/>
      <dgm:spPr/>
      <dgm:t>
        <a:bodyPr/>
        <a:lstStyle/>
        <a:p>
          <a:endParaRPr lang="en-US"/>
        </a:p>
      </dgm:t>
    </dgm:pt>
    <dgm:pt modelId="{D6BD8BFF-6335-4B07-AD38-1CB4A6EE8642}">
      <dgm:prSet phldrT="[Text]"/>
      <dgm:spPr/>
      <dgm:t>
        <a:bodyPr/>
        <a:lstStyle/>
        <a:p>
          <a:r>
            <a:rPr lang="en-US" b="1" dirty="0" smtClean="0">
              <a:solidFill>
                <a:schemeClr val="bg1"/>
              </a:solidFill>
            </a:rPr>
            <a:t>Hemolysis</a:t>
          </a:r>
          <a:endParaRPr lang="en-US" b="1" dirty="0">
            <a:solidFill>
              <a:schemeClr val="bg1"/>
            </a:solidFill>
          </a:endParaRPr>
        </a:p>
      </dgm:t>
    </dgm:pt>
    <dgm:pt modelId="{B9A2F0B4-4246-4274-9FE4-AF513686DA6A}" type="parTrans" cxnId="{F976B6D5-DE06-4020-B898-F7F8E74DC7E1}">
      <dgm:prSet/>
      <dgm:spPr/>
      <dgm:t>
        <a:bodyPr/>
        <a:lstStyle/>
        <a:p>
          <a:endParaRPr lang="en-US"/>
        </a:p>
      </dgm:t>
    </dgm:pt>
    <dgm:pt modelId="{7CBEA37F-18BA-46A0-8EFE-BDD4788E26BD}" type="sibTrans" cxnId="{F976B6D5-DE06-4020-B898-F7F8E74DC7E1}">
      <dgm:prSet/>
      <dgm:spPr/>
      <dgm:t>
        <a:bodyPr/>
        <a:lstStyle/>
        <a:p>
          <a:endParaRPr lang="en-US"/>
        </a:p>
      </dgm:t>
    </dgm:pt>
    <dgm:pt modelId="{7DED5823-C654-4BD8-8A8B-D5D6A4E81B28}">
      <dgm:prSet phldrT="[Text]"/>
      <dgm:spPr/>
      <dgm:t>
        <a:bodyPr/>
        <a:lstStyle/>
        <a:p>
          <a:r>
            <a:rPr lang="en-US" b="1" dirty="0" smtClean="0">
              <a:solidFill>
                <a:schemeClr val="bg1"/>
              </a:solidFill>
            </a:rPr>
            <a:t>Ischemia</a:t>
          </a:r>
          <a:endParaRPr lang="en-US" b="1" dirty="0">
            <a:solidFill>
              <a:schemeClr val="bg1"/>
            </a:solidFill>
          </a:endParaRPr>
        </a:p>
      </dgm:t>
    </dgm:pt>
    <dgm:pt modelId="{92524257-9DAF-467B-A014-E6F535315FA5}" type="parTrans" cxnId="{34632C0A-AE45-425A-893E-EB47AE07FE0B}">
      <dgm:prSet/>
      <dgm:spPr/>
      <dgm:t>
        <a:bodyPr/>
        <a:lstStyle/>
        <a:p>
          <a:endParaRPr lang="en-US"/>
        </a:p>
      </dgm:t>
    </dgm:pt>
    <dgm:pt modelId="{D4878DA4-7CAC-4EAB-95F9-36135C161B6D}" type="sibTrans" cxnId="{34632C0A-AE45-425A-893E-EB47AE07FE0B}">
      <dgm:prSet/>
      <dgm:spPr/>
      <dgm:t>
        <a:bodyPr/>
        <a:lstStyle/>
        <a:p>
          <a:endParaRPr lang="en-US"/>
        </a:p>
      </dgm:t>
    </dgm:pt>
    <dgm:pt modelId="{C356247E-C912-4116-B454-CF1F28A4474A}">
      <dgm:prSet phldrT="[Text]" custT="1"/>
      <dgm:spPr/>
      <dgm:t>
        <a:bodyPr/>
        <a:lstStyle/>
        <a:p>
          <a:r>
            <a:rPr lang="en-US" sz="2400" b="1" dirty="0" smtClean="0">
              <a:solidFill>
                <a:schemeClr val="bg1"/>
              </a:solidFill>
            </a:rPr>
            <a:t>Shiga-toxin</a:t>
          </a:r>
          <a:endParaRPr lang="en-US" sz="1600" b="1" dirty="0">
            <a:solidFill>
              <a:schemeClr val="bg1"/>
            </a:solidFill>
          </a:endParaRPr>
        </a:p>
      </dgm:t>
    </dgm:pt>
    <dgm:pt modelId="{09BCD7CA-3838-4C95-9962-5D7A2AAA147C}" type="parTrans" cxnId="{1090CF49-D657-4E0B-B645-E4B096A5DABC}">
      <dgm:prSet/>
      <dgm:spPr/>
      <dgm:t>
        <a:bodyPr/>
        <a:lstStyle/>
        <a:p>
          <a:endParaRPr lang="en-US"/>
        </a:p>
      </dgm:t>
    </dgm:pt>
    <dgm:pt modelId="{75111E74-1C64-41D6-8F08-BB142793A095}" type="sibTrans" cxnId="{1090CF49-D657-4E0B-B645-E4B096A5DABC}">
      <dgm:prSet/>
      <dgm:spPr/>
      <dgm:t>
        <a:bodyPr/>
        <a:lstStyle/>
        <a:p>
          <a:endParaRPr lang="en-US"/>
        </a:p>
      </dgm:t>
    </dgm:pt>
    <dgm:pt modelId="{AE429693-1391-4F7C-9016-FEE60FD48C1F}" type="pres">
      <dgm:prSet presAssocID="{CBDCCC83-0A65-40D9-841D-428F511C6603}" presName="Name0" presStyleCnt="0">
        <dgm:presLayoutVars>
          <dgm:dir/>
          <dgm:animLvl val="lvl"/>
          <dgm:resizeHandles val="exact"/>
        </dgm:presLayoutVars>
      </dgm:prSet>
      <dgm:spPr/>
    </dgm:pt>
    <dgm:pt modelId="{ACF6105C-64F7-4C28-AC84-00F93A6C7A4E}" type="pres">
      <dgm:prSet presAssocID="{C356247E-C912-4116-B454-CF1F28A4474A}" presName="parTxOnly" presStyleLbl="node1" presStyleIdx="0" presStyleCnt="4" custScaleX="100180" custScaleY="113945">
        <dgm:presLayoutVars>
          <dgm:chMax val="0"/>
          <dgm:chPref val="0"/>
          <dgm:bulletEnabled val="1"/>
        </dgm:presLayoutVars>
      </dgm:prSet>
      <dgm:spPr/>
      <dgm:t>
        <a:bodyPr/>
        <a:lstStyle/>
        <a:p>
          <a:endParaRPr lang="en-US"/>
        </a:p>
      </dgm:t>
    </dgm:pt>
    <dgm:pt modelId="{4CFC9C45-1D1C-4913-95FE-0F273BFEB71B}" type="pres">
      <dgm:prSet presAssocID="{75111E74-1C64-41D6-8F08-BB142793A095}" presName="parTxOnlySpace" presStyleCnt="0"/>
      <dgm:spPr/>
    </dgm:pt>
    <dgm:pt modelId="{C6F43000-DF9E-4B87-B879-78841BDDA2AE}" type="pres">
      <dgm:prSet presAssocID="{800E3488-FF62-4B97-AF73-08C90B5960D4}" presName="parTxOnly" presStyleLbl="node1" presStyleIdx="1" presStyleCnt="4" custScaleX="94232" custScaleY="57856">
        <dgm:presLayoutVars>
          <dgm:chMax val="0"/>
          <dgm:chPref val="0"/>
          <dgm:bulletEnabled val="1"/>
        </dgm:presLayoutVars>
      </dgm:prSet>
      <dgm:spPr/>
      <dgm:t>
        <a:bodyPr/>
        <a:lstStyle/>
        <a:p>
          <a:endParaRPr lang="en-US"/>
        </a:p>
      </dgm:t>
    </dgm:pt>
    <dgm:pt modelId="{1FFD88CB-7D58-4067-A88B-F02677B4AFA7}" type="pres">
      <dgm:prSet presAssocID="{311D3643-EA04-47D1-B1E8-E5F08EDE33A6}" presName="parTxOnlySpace" presStyleCnt="0"/>
      <dgm:spPr/>
    </dgm:pt>
    <dgm:pt modelId="{8E958EAD-8DE3-476A-8135-D7EC2B57FFB7}" type="pres">
      <dgm:prSet presAssocID="{D6BD8BFF-6335-4B07-AD38-1CB4A6EE8642}" presName="parTxOnly" presStyleLbl="node1" presStyleIdx="2" presStyleCnt="4" custScaleY="61848">
        <dgm:presLayoutVars>
          <dgm:chMax val="0"/>
          <dgm:chPref val="0"/>
          <dgm:bulletEnabled val="1"/>
        </dgm:presLayoutVars>
      </dgm:prSet>
      <dgm:spPr/>
      <dgm:t>
        <a:bodyPr/>
        <a:lstStyle/>
        <a:p>
          <a:endParaRPr lang="en-US"/>
        </a:p>
      </dgm:t>
    </dgm:pt>
    <dgm:pt modelId="{4453DE14-AEB7-4E80-945F-A6BBDDF30279}" type="pres">
      <dgm:prSet presAssocID="{7CBEA37F-18BA-46A0-8EFE-BDD4788E26BD}" presName="parTxOnlySpace" presStyleCnt="0"/>
      <dgm:spPr/>
    </dgm:pt>
    <dgm:pt modelId="{C43FA3F6-3F72-431E-A808-2C1DDEDD442A}" type="pres">
      <dgm:prSet presAssocID="{7DED5823-C654-4BD8-8A8B-D5D6A4E81B28}" presName="parTxOnly" presStyleLbl="node1" presStyleIdx="3" presStyleCnt="4" custScaleY="57856">
        <dgm:presLayoutVars>
          <dgm:chMax val="0"/>
          <dgm:chPref val="0"/>
          <dgm:bulletEnabled val="1"/>
        </dgm:presLayoutVars>
      </dgm:prSet>
      <dgm:spPr/>
      <dgm:t>
        <a:bodyPr/>
        <a:lstStyle/>
        <a:p>
          <a:endParaRPr lang="en-US"/>
        </a:p>
      </dgm:t>
    </dgm:pt>
  </dgm:ptLst>
  <dgm:cxnLst>
    <dgm:cxn modelId="{1090CF49-D657-4E0B-B645-E4B096A5DABC}" srcId="{CBDCCC83-0A65-40D9-841D-428F511C6603}" destId="{C356247E-C912-4116-B454-CF1F28A4474A}" srcOrd="0" destOrd="0" parTransId="{09BCD7CA-3838-4C95-9962-5D7A2AAA147C}" sibTransId="{75111E74-1C64-41D6-8F08-BB142793A095}"/>
    <dgm:cxn modelId="{20BB1BD8-2674-4443-A037-F92CBD5F56F2}" type="presOf" srcId="{D6BD8BFF-6335-4B07-AD38-1CB4A6EE8642}" destId="{8E958EAD-8DE3-476A-8135-D7EC2B57FFB7}" srcOrd="0" destOrd="0" presId="urn:microsoft.com/office/officeart/2005/8/layout/chevron1"/>
    <dgm:cxn modelId="{F911E817-35E2-44A0-8B54-B0DA12A7A018}" srcId="{CBDCCC83-0A65-40D9-841D-428F511C6603}" destId="{800E3488-FF62-4B97-AF73-08C90B5960D4}" srcOrd="1" destOrd="0" parTransId="{676D395F-19B2-4AD2-A16B-894B3D9ED0E6}" sibTransId="{311D3643-EA04-47D1-B1E8-E5F08EDE33A6}"/>
    <dgm:cxn modelId="{E03CE35A-9ED4-46DF-A27F-DE0C1821A60E}" type="presOf" srcId="{800E3488-FF62-4B97-AF73-08C90B5960D4}" destId="{C6F43000-DF9E-4B87-B879-78841BDDA2AE}" srcOrd="0" destOrd="0" presId="urn:microsoft.com/office/officeart/2005/8/layout/chevron1"/>
    <dgm:cxn modelId="{D6D75095-905C-490F-90A8-99C61DCCD0E3}" type="presOf" srcId="{CBDCCC83-0A65-40D9-841D-428F511C6603}" destId="{AE429693-1391-4F7C-9016-FEE60FD48C1F}" srcOrd="0" destOrd="0" presId="urn:microsoft.com/office/officeart/2005/8/layout/chevron1"/>
    <dgm:cxn modelId="{A93F75A4-7C21-4D71-B26D-612E64F65EB4}" type="presOf" srcId="{C356247E-C912-4116-B454-CF1F28A4474A}" destId="{ACF6105C-64F7-4C28-AC84-00F93A6C7A4E}" srcOrd="0" destOrd="0" presId="urn:microsoft.com/office/officeart/2005/8/layout/chevron1"/>
    <dgm:cxn modelId="{F976B6D5-DE06-4020-B898-F7F8E74DC7E1}" srcId="{CBDCCC83-0A65-40D9-841D-428F511C6603}" destId="{D6BD8BFF-6335-4B07-AD38-1CB4A6EE8642}" srcOrd="2" destOrd="0" parTransId="{B9A2F0B4-4246-4274-9FE4-AF513686DA6A}" sibTransId="{7CBEA37F-18BA-46A0-8EFE-BDD4788E26BD}"/>
    <dgm:cxn modelId="{34632C0A-AE45-425A-893E-EB47AE07FE0B}" srcId="{CBDCCC83-0A65-40D9-841D-428F511C6603}" destId="{7DED5823-C654-4BD8-8A8B-D5D6A4E81B28}" srcOrd="3" destOrd="0" parTransId="{92524257-9DAF-467B-A014-E6F535315FA5}" sibTransId="{D4878DA4-7CAC-4EAB-95F9-36135C161B6D}"/>
    <dgm:cxn modelId="{F603A352-2C36-4F5F-A2EE-87C1470CB6F2}" type="presOf" srcId="{7DED5823-C654-4BD8-8A8B-D5D6A4E81B28}" destId="{C43FA3F6-3F72-431E-A808-2C1DDEDD442A}" srcOrd="0" destOrd="0" presId="urn:microsoft.com/office/officeart/2005/8/layout/chevron1"/>
    <dgm:cxn modelId="{ABE94835-E664-4EDA-AE44-95D0D900C94B}" type="presParOf" srcId="{AE429693-1391-4F7C-9016-FEE60FD48C1F}" destId="{ACF6105C-64F7-4C28-AC84-00F93A6C7A4E}" srcOrd="0" destOrd="0" presId="urn:microsoft.com/office/officeart/2005/8/layout/chevron1"/>
    <dgm:cxn modelId="{AD1CBB06-072C-449D-9C91-4D930D09FAFB}" type="presParOf" srcId="{AE429693-1391-4F7C-9016-FEE60FD48C1F}" destId="{4CFC9C45-1D1C-4913-95FE-0F273BFEB71B}" srcOrd="1" destOrd="0" presId="urn:microsoft.com/office/officeart/2005/8/layout/chevron1"/>
    <dgm:cxn modelId="{64B5EDC9-6CC9-4C77-8C11-72E6326DF306}" type="presParOf" srcId="{AE429693-1391-4F7C-9016-FEE60FD48C1F}" destId="{C6F43000-DF9E-4B87-B879-78841BDDA2AE}" srcOrd="2" destOrd="0" presId="urn:microsoft.com/office/officeart/2005/8/layout/chevron1"/>
    <dgm:cxn modelId="{05BE78E2-A0AB-45CE-B17C-A6049470B80C}" type="presParOf" srcId="{AE429693-1391-4F7C-9016-FEE60FD48C1F}" destId="{1FFD88CB-7D58-4067-A88B-F02677B4AFA7}" srcOrd="3" destOrd="0" presId="urn:microsoft.com/office/officeart/2005/8/layout/chevron1"/>
    <dgm:cxn modelId="{7690A99A-1953-470B-8212-051F65E4A3E5}" type="presParOf" srcId="{AE429693-1391-4F7C-9016-FEE60FD48C1F}" destId="{8E958EAD-8DE3-476A-8135-D7EC2B57FFB7}" srcOrd="4" destOrd="0" presId="urn:microsoft.com/office/officeart/2005/8/layout/chevron1"/>
    <dgm:cxn modelId="{F89B2C1A-AF20-45B9-93C6-883E4B06428B}" type="presParOf" srcId="{AE429693-1391-4F7C-9016-FEE60FD48C1F}" destId="{4453DE14-AEB7-4E80-945F-A6BBDDF30279}" srcOrd="5" destOrd="0" presId="urn:microsoft.com/office/officeart/2005/8/layout/chevron1"/>
    <dgm:cxn modelId="{4DC09A0E-1736-42AA-93A1-9DCC9D4F2836}" type="presParOf" srcId="{AE429693-1391-4F7C-9016-FEE60FD48C1F}" destId="{C43FA3F6-3F72-431E-A808-2C1DDEDD442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F2999A-259E-434C-A1D3-9D78FB2729F8}" type="datetimeFigureOut">
              <a:rPr lang="en-US" smtClean="0"/>
              <a:t>12/7/2016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43DF6-65AF-4F35-B8D1-7361A2616933}" type="slidenum">
              <a:rPr lang="en-US" smtClean="0"/>
              <a:t>‹#›</a:t>
            </a:fld>
            <a:endParaRPr lang="en-US"/>
          </a:p>
        </p:txBody>
      </p:sp>
    </p:spTree>
    <p:extLst>
      <p:ext uri="{BB962C8B-B14F-4D97-AF65-F5344CB8AC3E}">
        <p14:creationId xmlns:p14="http://schemas.microsoft.com/office/powerpoint/2010/main" val="3927229813"/>
      </p:ext>
    </p:extLst>
  </p:cSld>
  <p:clrMap bg1="lt1" tx1="dk1" bg2="lt2" tx2="dk2" accent1="accent1" accent2="accent2" accent3="accent3" accent4="accent4" accent5="accent5" accent6="accent6" hlink="hlink" folHlink="folHlink"/>
  <p:notesStyle>
    <a:lvl1pPr marL="0" algn="l" defTabSz="848975" rtl="0" eaLnBrk="1" latinLnBrk="0" hangingPunct="1">
      <a:defRPr sz="1105" kern="1200">
        <a:solidFill>
          <a:schemeClr val="tx1"/>
        </a:solidFill>
        <a:latin typeface="+mn-lt"/>
        <a:ea typeface="+mn-ea"/>
        <a:cs typeface="+mn-cs"/>
      </a:defRPr>
    </a:lvl1pPr>
    <a:lvl2pPr marL="424488" algn="l" defTabSz="848975" rtl="0" eaLnBrk="1" latinLnBrk="0" hangingPunct="1">
      <a:defRPr sz="1105" kern="1200">
        <a:solidFill>
          <a:schemeClr val="tx1"/>
        </a:solidFill>
        <a:latin typeface="+mn-lt"/>
        <a:ea typeface="+mn-ea"/>
        <a:cs typeface="+mn-cs"/>
      </a:defRPr>
    </a:lvl2pPr>
    <a:lvl3pPr marL="848975" algn="l" defTabSz="848975" rtl="0" eaLnBrk="1" latinLnBrk="0" hangingPunct="1">
      <a:defRPr sz="1105" kern="1200">
        <a:solidFill>
          <a:schemeClr val="tx1"/>
        </a:solidFill>
        <a:latin typeface="+mn-lt"/>
        <a:ea typeface="+mn-ea"/>
        <a:cs typeface="+mn-cs"/>
      </a:defRPr>
    </a:lvl3pPr>
    <a:lvl4pPr marL="1273463" algn="l" defTabSz="848975" rtl="0" eaLnBrk="1" latinLnBrk="0" hangingPunct="1">
      <a:defRPr sz="1105" kern="1200">
        <a:solidFill>
          <a:schemeClr val="tx1"/>
        </a:solidFill>
        <a:latin typeface="+mn-lt"/>
        <a:ea typeface="+mn-ea"/>
        <a:cs typeface="+mn-cs"/>
      </a:defRPr>
    </a:lvl4pPr>
    <a:lvl5pPr marL="1697951" algn="l" defTabSz="848975" rtl="0" eaLnBrk="1" latinLnBrk="0" hangingPunct="1">
      <a:defRPr sz="1105" kern="1200">
        <a:solidFill>
          <a:schemeClr val="tx1"/>
        </a:solidFill>
        <a:latin typeface="+mn-lt"/>
        <a:ea typeface="+mn-ea"/>
        <a:cs typeface="+mn-cs"/>
      </a:defRPr>
    </a:lvl5pPr>
    <a:lvl6pPr marL="2122438" algn="l" defTabSz="848975" rtl="0" eaLnBrk="1" latinLnBrk="0" hangingPunct="1">
      <a:defRPr sz="1105" kern="1200">
        <a:solidFill>
          <a:schemeClr val="tx1"/>
        </a:solidFill>
        <a:latin typeface="+mn-lt"/>
        <a:ea typeface="+mn-ea"/>
        <a:cs typeface="+mn-cs"/>
      </a:defRPr>
    </a:lvl6pPr>
    <a:lvl7pPr marL="2546926" algn="l" defTabSz="848975" rtl="0" eaLnBrk="1" latinLnBrk="0" hangingPunct="1">
      <a:defRPr sz="1105" kern="1200">
        <a:solidFill>
          <a:schemeClr val="tx1"/>
        </a:solidFill>
        <a:latin typeface="+mn-lt"/>
        <a:ea typeface="+mn-ea"/>
        <a:cs typeface="+mn-cs"/>
      </a:defRPr>
    </a:lvl7pPr>
    <a:lvl8pPr marL="2971413" algn="l" defTabSz="848975" rtl="0" eaLnBrk="1" latinLnBrk="0" hangingPunct="1">
      <a:defRPr sz="1105" kern="1200">
        <a:solidFill>
          <a:schemeClr val="tx1"/>
        </a:solidFill>
        <a:latin typeface="+mn-lt"/>
        <a:ea typeface="+mn-ea"/>
        <a:cs typeface="+mn-cs"/>
      </a:defRPr>
    </a:lvl8pPr>
    <a:lvl9pPr marL="3395901" algn="l" defTabSz="848975" rtl="0" eaLnBrk="1" latinLnBrk="0" hangingPunct="1">
      <a:defRPr sz="11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custDataLst>
              <p:tags r:id="rId1"/>
            </p:custDataLst>
          </p:nvPr>
        </p:nvSpPr>
        <p:spPr/>
        <p:txBody>
          <a:bodyPr/>
          <a:lstStyle/>
          <a:p>
            <a:r>
              <a:rPr lang="en-US" dirty="0" smtClean="0"/>
              <a:t>DEAL</a:t>
            </a:r>
            <a:r>
              <a:rPr lang="en-US" baseline="0" dirty="0" smtClean="0"/>
              <a:t> </a:t>
            </a:r>
            <a:r>
              <a:rPr lang="en-US" dirty="0" smtClean="0"/>
              <a:t>2933460</a:t>
            </a:r>
            <a:endParaRPr lang="en-US" dirty="0"/>
          </a:p>
        </p:txBody>
      </p:sp>
      <p:sp>
        <p:nvSpPr>
          <p:cNvPr id="4" name="Slide Number Placeholder 3"/>
          <p:cNvSpPr>
            <a:spLocks noGrp="1"/>
          </p:cNvSpPr>
          <p:nvPr>
            <p:ph type="sldNum" sz="quarter" idx="10"/>
          </p:nvPr>
        </p:nvSpPr>
        <p:spPr/>
        <p:txBody>
          <a:bodyPr/>
          <a:lstStyle/>
          <a:p>
            <a:fld id="{BF443DF6-65AF-4F35-B8D1-7361A2616933}" type="slidenum">
              <a:rPr lang="en-US" smtClean="0"/>
              <a:t>1</a:t>
            </a:fld>
            <a:endParaRPr lang="en-US"/>
          </a:p>
        </p:txBody>
      </p:sp>
    </p:spTree>
    <p:extLst>
      <p:ext uri="{BB962C8B-B14F-4D97-AF65-F5344CB8AC3E}">
        <p14:creationId xmlns:p14="http://schemas.microsoft.com/office/powerpoint/2010/main" val="308630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custDataLst>
              <p:tags r:id="rId1"/>
            </p:custDataLst>
          </p:nvPr>
        </p:nvSpPr>
        <p:spPr/>
        <p:txBody>
          <a:bodyPr/>
          <a:lstStyle/>
          <a:p>
            <a:r>
              <a:rPr lang="en-US" dirty="0" smtClean="0"/>
              <a:t>Talk about how some labs can</a:t>
            </a:r>
            <a:r>
              <a:rPr lang="en-US" baseline="0" dirty="0" smtClean="0"/>
              <a:t> differentiate (</a:t>
            </a:r>
            <a:r>
              <a:rPr lang="en-US" baseline="0" dirty="0" err="1" smtClean="0"/>
              <a:t>ie</a:t>
            </a:r>
            <a:r>
              <a:rPr lang="en-US" baseline="0" dirty="0" smtClean="0"/>
              <a:t>. coagulation tests, </a:t>
            </a:r>
            <a:r>
              <a:rPr lang="en-US" baseline="0" dirty="0" err="1" smtClean="0"/>
              <a:t>Coomb’s</a:t>
            </a:r>
            <a:r>
              <a:rPr lang="en-US" baseline="0" dirty="0" smtClean="0"/>
              <a:t> test, </a:t>
            </a:r>
            <a:r>
              <a:rPr lang="en-US" baseline="0" dirty="0" err="1" smtClean="0"/>
              <a:t>etc</a:t>
            </a:r>
            <a:r>
              <a:rPr lang="en-US" baseline="0" dirty="0" smtClean="0"/>
              <a:t>)</a:t>
            </a:r>
            <a:endParaRPr lang="en-US" dirty="0" smtClean="0"/>
          </a:p>
          <a:p>
            <a:endParaRPr lang="en-US" dirty="0" smtClean="0"/>
          </a:p>
          <a:p>
            <a:r>
              <a:rPr lang="en-US" dirty="0" smtClean="0"/>
              <a:t>Pre-eclampsia likely due to placental release of </a:t>
            </a:r>
            <a:r>
              <a:rPr lang="en-US" dirty="0" err="1"/>
              <a:t>fms</a:t>
            </a:r>
            <a:r>
              <a:rPr lang="en-US" dirty="0"/>
              <a:t>–like tyrosine kinase which causes diffuse endothelial dysfunction. Maynard SE, </a:t>
            </a:r>
            <a:r>
              <a:rPr lang="en-US" dirty="0" err="1"/>
              <a:t>Karumanchi</a:t>
            </a:r>
            <a:r>
              <a:rPr lang="en-US" dirty="0"/>
              <a:t> SA. </a:t>
            </a:r>
            <a:r>
              <a:rPr lang="en-US" dirty="0" err="1"/>
              <a:t>Angiogenic</a:t>
            </a:r>
            <a:r>
              <a:rPr lang="en-US" dirty="0"/>
              <a:t> factors and preeclampsia. </a:t>
            </a:r>
            <a:r>
              <a:rPr lang="en-US" dirty="0" err="1"/>
              <a:t>Semin</a:t>
            </a:r>
            <a:r>
              <a:rPr lang="en-US" dirty="0"/>
              <a:t> </a:t>
            </a:r>
            <a:r>
              <a:rPr lang="en-US" dirty="0" err="1"/>
              <a:t>Nephrol</a:t>
            </a:r>
            <a:r>
              <a:rPr lang="en-US" dirty="0"/>
              <a:t>. 2011;31(1):33-46.</a:t>
            </a:r>
          </a:p>
        </p:txBody>
      </p:sp>
      <p:sp>
        <p:nvSpPr>
          <p:cNvPr id="4" name="Slide Number Placeholder 3"/>
          <p:cNvSpPr>
            <a:spLocks noGrp="1"/>
          </p:cNvSpPr>
          <p:nvPr>
            <p:ph type="sldNum" sz="quarter" idx="10"/>
          </p:nvPr>
        </p:nvSpPr>
        <p:spPr/>
        <p:txBody>
          <a:bodyPr/>
          <a:lstStyle/>
          <a:p>
            <a:fld id="{869E15BC-5C40-4B75-BC96-E135D79E7DFA}" type="slidenum">
              <a:rPr lang="en-US" smtClean="0"/>
              <a:t>12</a:t>
            </a:fld>
            <a:endParaRPr lang="en-US"/>
          </a:p>
        </p:txBody>
      </p:sp>
    </p:spTree>
    <p:extLst>
      <p:ext uri="{BB962C8B-B14F-4D97-AF65-F5344CB8AC3E}">
        <p14:creationId xmlns:p14="http://schemas.microsoft.com/office/powerpoint/2010/main" val="421172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869E15BC-5C40-4B75-BC96-E135D79E7DFA}" type="slidenum">
              <a:rPr lang="en-US" smtClean="0"/>
              <a:t>13</a:t>
            </a:fld>
            <a:endParaRPr lang="en-US"/>
          </a:p>
        </p:txBody>
      </p:sp>
    </p:spTree>
    <p:extLst>
      <p:ext uri="{BB962C8B-B14F-4D97-AF65-F5344CB8AC3E}">
        <p14:creationId xmlns:p14="http://schemas.microsoft.com/office/powerpoint/2010/main" val="7123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smtClean="0"/>
              <a:t>a </a:t>
            </a:r>
            <a:r>
              <a:rPr lang="en-US" dirty="0" err="1" smtClean="0"/>
              <a:t>disintegrin</a:t>
            </a:r>
            <a:r>
              <a:rPr lang="en-US" dirty="0" smtClean="0"/>
              <a:t> and metalloproteinase with a </a:t>
            </a:r>
            <a:r>
              <a:rPr lang="en-US" dirty="0" err="1" smtClean="0"/>
              <a:t>thrombospondin</a:t>
            </a:r>
            <a:r>
              <a:rPr lang="en-US" dirty="0" smtClean="0"/>
              <a:t> type 1 motif, member 13</a:t>
            </a:r>
          </a:p>
          <a:p>
            <a:r>
              <a:rPr lang="en-US" b="1" dirty="0" smtClean="0"/>
              <a:t>Idiopathic TTP</a:t>
            </a:r>
            <a:r>
              <a:rPr lang="en-US" dirty="0" smtClean="0"/>
              <a:t>: 94-97% have Anti-ADAMTS13</a:t>
            </a:r>
            <a:r>
              <a:rPr lang="en-US" baseline="0" dirty="0" smtClean="0"/>
              <a:t> antibodies</a:t>
            </a:r>
            <a:endParaRPr lang="en-US" dirty="0" smtClean="0"/>
          </a:p>
          <a:p>
            <a:r>
              <a:rPr lang="en-US" b="1" dirty="0" smtClean="0"/>
              <a:t>Secondary TTP</a:t>
            </a:r>
            <a:r>
              <a:rPr lang="en-US" dirty="0" smtClean="0"/>
              <a:t>: hematopoietic stem cell transplantation (HSCT), pregnancy, drug association, other autoimmune diseases, HIV infection, and cancer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Kremer </a:t>
            </a:r>
            <a:r>
              <a:rPr lang="en-US" dirty="0" err="1" smtClean="0"/>
              <a:t>hovinga</a:t>
            </a:r>
            <a:r>
              <a:rPr lang="en-US" dirty="0" smtClean="0"/>
              <a:t> JA, </a:t>
            </a:r>
            <a:r>
              <a:rPr lang="en-US" dirty="0" err="1" smtClean="0"/>
              <a:t>Lämmle</a:t>
            </a:r>
            <a:r>
              <a:rPr lang="en-US" dirty="0" smtClean="0"/>
              <a:t> B. Role of ADAMTS13 in the pathogenesis, diagnosis, and treatment of thrombotic thrombocytopenic </a:t>
            </a:r>
            <a:r>
              <a:rPr lang="en-US" dirty="0" err="1" smtClean="0"/>
              <a:t>purpura</a:t>
            </a:r>
            <a:r>
              <a:rPr lang="en-US" dirty="0" smtClean="0"/>
              <a:t>. Hematology Am </a:t>
            </a:r>
            <a:r>
              <a:rPr lang="en-US" dirty="0" err="1" smtClean="0"/>
              <a:t>Soc</a:t>
            </a:r>
            <a:r>
              <a:rPr lang="en-US" dirty="0" smtClean="0"/>
              <a:t> </a:t>
            </a:r>
            <a:r>
              <a:rPr lang="en-US" dirty="0" err="1" smtClean="0"/>
              <a:t>Hematol</a:t>
            </a:r>
            <a:r>
              <a:rPr lang="en-US" dirty="0" smtClean="0"/>
              <a:t> </a:t>
            </a:r>
            <a:r>
              <a:rPr lang="en-US" dirty="0" err="1" smtClean="0"/>
              <a:t>Educ</a:t>
            </a:r>
            <a:r>
              <a:rPr lang="en-US" dirty="0" smtClean="0"/>
              <a:t> Program. 2012;2012(1):610-6.</a:t>
            </a:r>
          </a:p>
          <a:p>
            <a:r>
              <a:rPr lang="en-US" dirty="0" smtClean="0"/>
              <a:t>- Kremer </a:t>
            </a:r>
            <a:r>
              <a:rPr lang="en-US" dirty="0" err="1" smtClean="0"/>
              <a:t>hovinga</a:t>
            </a:r>
            <a:r>
              <a:rPr lang="en-US" dirty="0" smtClean="0"/>
              <a:t> JA, </a:t>
            </a:r>
            <a:r>
              <a:rPr lang="en-US" dirty="0" err="1" smtClean="0"/>
              <a:t>Vesely</a:t>
            </a:r>
            <a:r>
              <a:rPr lang="en-US" dirty="0" smtClean="0"/>
              <a:t> SK, Terrell DR, </a:t>
            </a:r>
            <a:r>
              <a:rPr lang="en-US" dirty="0" err="1" smtClean="0"/>
              <a:t>Lämmle</a:t>
            </a:r>
            <a:r>
              <a:rPr lang="en-US" dirty="0" smtClean="0"/>
              <a:t> B, George JN. Survival and relapse in patients with thrombotic thrombocytopenic </a:t>
            </a:r>
            <a:r>
              <a:rPr lang="en-US" dirty="0" err="1" smtClean="0"/>
              <a:t>purpura</a:t>
            </a:r>
            <a:r>
              <a:rPr lang="en-US" dirty="0" smtClean="0"/>
              <a:t>. Blood. 2010;115(8):1500-11.</a:t>
            </a:r>
          </a:p>
          <a:p>
            <a:r>
              <a:rPr lang="en-US" dirty="0" smtClean="0"/>
              <a:t>VWF</a:t>
            </a:r>
            <a:r>
              <a:rPr lang="en-US" baseline="0" dirty="0" smtClean="0"/>
              <a:t> is by far the largest protein in the blood with a size ranging from 500-200,000 </a:t>
            </a:r>
            <a:r>
              <a:rPr lang="en-US" baseline="0" dirty="0" err="1" smtClean="0"/>
              <a:t>kDa</a:t>
            </a:r>
            <a:r>
              <a:rPr lang="en-US" baseline="0" dirty="0" smtClean="0"/>
              <a:t>.  For reference, albumin, the next largest protein in serum is 66 </a:t>
            </a:r>
            <a:r>
              <a:rPr lang="en-US" baseline="0" dirty="0" err="1" smtClean="0"/>
              <a:t>kDa</a:t>
            </a:r>
            <a:endParaRPr lang="en-US" baseline="0" dirty="0" smtClean="0"/>
          </a:p>
          <a:p>
            <a:r>
              <a:rPr lang="en-US" dirty="0" err="1" smtClean="0"/>
              <a:t>Furlan</a:t>
            </a:r>
            <a:r>
              <a:rPr lang="en-US" dirty="0" smtClean="0"/>
              <a:t> M. Von </a:t>
            </a:r>
            <a:r>
              <a:rPr lang="en-US" dirty="0" err="1" smtClean="0"/>
              <a:t>Willebrand</a:t>
            </a:r>
            <a:r>
              <a:rPr lang="en-US" dirty="0" smtClean="0"/>
              <a:t> factor: molecular size and functional activity. Ann </a:t>
            </a:r>
            <a:r>
              <a:rPr lang="en-US" dirty="0" err="1" smtClean="0"/>
              <a:t>Hematol</a:t>
            </a:r>
            <a:r>
              <a:rPr lang="en-US" dirty="0" smtClean="0"/>
              <a:t>. 1996;72(6):341-8.</a:t>
            </a:r>
          </a:p>
        </p:txBody>
      </p:sp>
      <p:sp>
        <p:nvSpPr>
          <p:cNvPr id="4" name="Slide Number Placeholder 3"/>
          <p:cNvSpPr>
            <a:spLocks noGrp="1"/>
          </p:cNvSpPr>
          <p:nvPr>
            <p:ph type="sldNum" sz="quarter" idx="10"/>
          </p:nvPr>
        </p:nvSpPr>
        <p:spPr/>
        <p:txBody>
          <a:bodyPr/>
          <a:lstStyle/>
          <a:p>
            <a:fld id="{869E15BC-5C40-4B75-BC96-E135D79E7DFA}" type="slidenum">
              <a:rPr lang="en-US" smtClean="0"/>
              <a:t>14</a:t>
            </a:fld>
            <a:endParaRPr lang="en-US"/>
          </a:p>
        </p:txBody>
      </p:sp>
    </p:spTree>
    <p:extLst>
      <p:ext uri="{BB962C8B-B14F-4D97-AF65-F5344CB8AC3E}">
        <p14:creationId xmlns:p14="http://schemas.microsoft.com/office/powerpoint/2010/main" val="2159428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smtClean="0"/>
              <a:t>Shiga-toxin damages endothelial cells via CD77 (ceramide </a:t>
            </a:r>
            <a:r>
              <a:rPr lang="en-US" dirty="0" err="1" smtClean="0"/>
              <a:t>trihexoside</a:t>
            </a:r>
            <a:r>
              <a:rPr lang="en-US" dirty="0" smtClean="0"/>
              <a:t>) which induces expression of </a:t>
            </a:r>
            <a:r>
              <a:rPr lang="en-US" dirty="0" err="1" smtClean="0"/>
              <a:t>vWF</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George JN, Nester CM. Syndromes of thrombotic </a:t>
            </a:r>
            <a:r>
              <a:rPr lang="en-US" dirty="0" err="1" smtClean="0"/>
              <a:t>microangiopathy</a:t>
            </a:r>
            <a:r>
              <a:rPr lang="en-US" dirty="0" smtClean="0"/>
              <a:t>. N </a:t>
            </a:r>
            <a:r>
              <a:rPr lang="en-US" dirty="0" err="1" smtClean="0"/>
              <a:t>Engl</a:t>
            </a:r>
            <a:r>
              <a:rPr lang="en-US" dirty="0" smtClean="0"/>
              <a:t> J Med. 2014;371(7):654-66.</a:t>
            </a:r>
          </a:p>
        </p:txBody>
      </p:sp>
      <p:sp>
        <p:nvSpPr>
          <p:cNvPr id="4" name="Slide Number Placeholder 3"/>
          <p:cNvSpPr>
            <a:spLocks noGrp="1"/>
          </p:cNvSpPr>
          <p:nvPr>
            <p:ph type="sldNum" sz="quarter" idx="10"/>
          </p:nvPr>
        </p:nvSpPr>
        <p:spPr/>
        <p:txBody>
          <a:bodyPr/>
          <a:lstStyle/>
          <a:p>
            <a:fld id="{869E15BC-5C40-4B75-BC96-E135D79E7DFA}" type="slidenum">
              <a:rPr lang="en-US" smtClean="0"/>
              <a:t>15</a:t>
            </a:fld>
            <a:endParaRPr lang="en-US"/>
          </a:p>
        </p:txBody>
      </p:sp>
    </p:spTree>
    <p:extLst>
      <p:ext uri="{BB962C8B-B14F-4D97-AF65-F5344CB8AC3E}">
        <p14:creationId xmlns:p14="http://schemas.microsoft.com/office/powerpoint/2010/main" val="235820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smtClean="0"/>
              <a:t>Strongest evidence for drug-induced comes from quinine, where drug antibodies caused endothelial activation.</a:t>
            </a:r>
            <a:r>
              <a:rPr lang="en-US" baseline="0" dirty="0" smtClean="0"/>
              <a:t>  Strong evidence for quetiapine and gemcitabine where repeated exposure resulted in TTP.  (Quinine is a </a:t>
            </a:r>
            <a:r>
              <a:rPr lang="en-US" baseline="0" dirty="0" err="1" smtClean="0"/>
              <a:t>steroisomer</a:t>
            </a:r>
            <a:r>
              <a:rPr lang="en-US" baseline="0" dirty="0" smtClean="0"/>
              <a:t> of quinine)</a:t>
            </a:r>
            <a:endParaRPr lang="en-US" dirty="0" smtClean="0"/>
          </a:p>
          <a:p>
            <a:r>
              <a:rPr lang="en-US" dirty="0" smtClean="0"/>
              <a:t>- George JN, Nester CM. Syndromes of thrombotic </a:t>
            </a:r>
            <a:r>
              <a:rPr lang="en-US" dirty="0" err="1" smtClean="0"/>
              <a:t>microangiopathy</a:t>
            </a:r>
            <a:r>
              <a:rPr lang="en-US" dirty="0" smtClean="0"/>
              <a:t>. N </a:t>
            </a:r>
            <a:r>
              <a:rPr lang="en-US" dirty="0" err="1" smtClean="0"/>
              <a:t>Engl</a:t>
            </a:r>
            <a:r>
              <a:rPr lang="en-US" dirty="0" smtClean="0"/>
              <a:t> J Med. 2014;371(7):654-66.</a:t>
            </a:r>
          </a:p>
          <a:p>
            <a:endParaRPr lang="en-US" dirty="0" smtClean="0"/>
          </a:p>
          <a:p>
            <a:r>
              <a:rPr lang="en-US" dirty="0" smtClean="0"/>
              <a:t>ADAMTS13</a:t>
            </a:r>
            <a:r>
              <a:rPr lang="en-US" baseline="0" dirty="0" smtClean="0"/>
              <a:t> activity usually normal in all but TTP</a:t>
            </a:r>
          </a:p>
          <a:p>
            <a:r>
              <a:rPr lang="en-US" dirty="0" smtClean="0"/>
              <a:t>- </a:t>
            </a:r>
            <a:r>
              <a:rPr lang="en-US" dirty="0" err="1" smtClean="0"/>
              <a:t>Peyvandi</a:t>
            </a:r>
            <a:r>
              <a:rPr lang="en-US" dirty="0" smtClean="0"/>
              <a:t> F, </a:t>
            </a:r>
            <a:r>
              <a:rPr lang="en-US" dirty="0" err="1" smtClean="0"/>
              <a:t>Palla</a:t>
            </a:r>
            <a:r>
              <a:rPr lang="en-US" dirty="0" smtClean="0"/>
              <a:t> R, </a:t>
            </a:r>
            <a:r>
              <a:rPr lang="en-US" dirty="0" err="1" smtClean="0"/>
              <a:t>Lotta</a:t>
            </a:r>
            <a:r>
              <a:rPr lang="en-US" dirty="0" smtClean="0"/>
              <a:t> LA, Mackie I, Scully MA, Machin SJ. ADAMTS-13 assays in thrombotic thrombocytopenic </a:t>
            </a:r>
            <a:r>
              <a:rPr lang="en-US" dirty="0" err="1" smtClean="0"/>
              <a:t>purpura</a:t>
            </a:r>
            <a:r>
              <a:rPr lang="en-US" dirty="0" smtClean="0"/>
              <a:t>. J </a:t>
            </a:r>
            <a:r>
              <a:rPr lang="en-US" dirty="0" err="1" smtClean="0"/>
              <a:t>Thromb</a:t>
            </a:r>
            <a:r>
              <a:rPr lang="en-US" dirty="0" smtClean="0"/>
              <a:t> </a:t>
            </a:r>
            <a:r>
              <a:rPr lang="en-US" dirty="0" err="1" smtClean="0"/>
              <a:t>Haemost</a:t>
            </a:r>
            <a:r>
              <a:rPr lang="en-US" dirty="0" smtClean="0"/>
              <a:t>. 2010;8(4):631-40.</a:t>
            </a:r>
            <a:endParaRPr lang="en-US" dirty="0"/>
          </a:p>
        </p:txBody>
      </p:sp>
      <p:sp>
        <p:nvSpPr>
          <p:cNvPr id="4" name="Slide Number Placeholder 3"/>
          <p:cNvSpPr>
            <a:spLocks noGrp="1"/>
          </p:cNvSpPr>
          <p:nvPr>
            <p:ph type="sldNum" sz="quarter" idx="10"/>
          </p:nvPr>
        </p:nvSpPr>
        <p:spPr/>
        <p:txBody>
          <a:bodyPr/>
          <a:lstStyle/>
          <a:p>
            <a:fld id="{869E15BC-5C40-4B75-BC96-E135D79E7DFA}" type="slidenum">
              <a:rPr lang="en-US" smtClean="0"/>
              <a:t>16</a:t>
            </a:fld>
            <a:endParaRPr lang="en-US"/>
          </a:p>
        </p:txBody>
      </p:sp>
    </p:spTree>
    <p:extLst>
      <p:ext uri="{BB962C8B-B14F-4D97-AF65-F5344CB8AC3E}">
        <p14:creationId xmlns:p14="http://schemas.microsoft.com/office/powerpoint/2010/main" val="285119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dirty="0" smtClean="0">
                <a:solidFill>
                  <a:prstClr val="white"/>
                </a:solidFill>
              </a:rPr>
              <a:t>Dr. Weinstock,</a:t>
            </a:r>
          </a:p>
          <a:p>
            <a:r>
              <a:rPr lang="en-US" sz="1200" dirty="0" smtClean="0">
                <a:solidFill>
                  <a:prstClr val="white"/>
                </a:solidFill>
              </a:rPr>
              <a:t>Given that the ADAMSTS13 assay is a send-out test that won’t return for several days, would you treat this patient empirically?  How does one treat TTP?</a:t>
            </a:r>
          </a:p>
          <a:p>
            <a:endParaRPr lang="en-US" dirty="0" smtClean="0"/>
          </a:p>
          <a:p>
            <a:endParaRPr lang="en-US" dirty="0" smtClean="0"/>
          </a:p>
          <a:p>
            <a:r>
              <a:rPr lang="en-US" dirty="0" smtClean="0"/>
              <a:t>ADAMTS13 activity is</a:t>
            </a:r>
            <a:r>
              <a:rPr lang="en-US" baseline="0" dirty="0" smtClean="0"/>
              <a:t> a send-out lab at BIDMC and WX, takes 2-3 days to return.  Works by adding patient’s serum to solution of </a:t>
            </a:r>
            <a:r>
              <a:rPr lang="en-US" baseline="0" dirty="0" err="1" smtClean="0"/>
              <a:t>vWF</a:t>
            </a:r>
            <a:r>
              <a:rPr lang="en-US" baseline="0" dirty="0" smtClean="0"/>
              <a:t> and detecting the rate of </a:t>
            </a:r>
            <a:r>
              <a:rPr lang="en-US" baseline="0" dirty="0" err="1" smtClean="0"/>
              <a:t>vWF</a:t>
            </a:r>
            <a:r>
              <a:rPr lang="en-US" baseline="0" dirty="0" smtClean="0"/>
              <a:t> cleavage.  Activity more useful than simply an antibody since sometimes (rarely), antibodies present without affecting activity.</a:t>
            </a:r>
          </a:p>
          <a:p>
            <a:r>
              <a:rPr lang="en-US" dirty="0" smtClean="0"/>
              <a:t>- </a:t>
            </a:r>
            <a:r>
              <a:rPr lang="en-US" dirty="0" err="1" smtClean="0"/>
              <a:t>Peyvandi</a:t>
            </a:r>
            <a:r>
              <a:rPr lang="en-US" dirty="0" smtClean="0"/>
              <a:t> F, </a:t>
            </a:r>
            <a:r>
              <a:rPr lang="en-US" dirty="0" err="1" smtClean="0"/>
              <a:t>Palla</a:t>
            </a:r>
            <a:r>
              <a:rPr lang="en-US" dirty="0" smtClean="0"/>
              <a:t> R, </a:t>
            </a:r>
            <a:r>
              <a:rPr lang="en-US" dirty="0" err="1" smtClean="0"/>
              <a:t>Lotta</a:t>
            </a:r>
            <a:r>
              <a:rPr lang="en-US" dirty="0" smtClean="0"/>
              <a:t> LA, Mackie I, Scully MA, Machin SJ. ADAMTS-13 assays in thrombotic thrombocytopenic </a:t>
            </a:r>
            <a:r>
              <a:rPr lang="en-US" dirty="0" err="1" smtClean="0"/>
              <a:t>purpura</a:t>
            </a:r>
            <a:r>
              <a:rPr lang="en-US" dirty="0" smtClean="0"/>
              <a:t>. J </a:t>
            </a:r>
            <a:r>
              <a:rPr lang="en-US" dirty="0" err="1" smtClean="0"/>
              <a:t>Thromb</a:t>
            </a:r>
            <a:r>
              <a:rPr lang="en-US" dirty="0" smtClean="0"/>
              <a:t> </a:t>
            </a:r>
            <a:r>
              <a:rPr lang="en-US" dirty="0" err="1" smtClean="0"/>
              <a:t>Haemost</a:t>
            </a:r>
            <a:r>
              <a:rPr lang="en-US" dirty="0" smtClean="0"/>
              <a:t>. 2010;8(4):631-40.</a:t>
            </a:r>
            <a:endParaRPr lang="en-US" dirty="0"/>
          </a:p>
        </p:txBody>
      </p:sp>
      <p:sp>
        <p:nvSpPr>
          <p:cNvPr id="4" name="Slide Number Placeholder 3"/>
          <p:cNvSpPr>
            <a:spLocks noGrp="1"/>
          </p:cNvSpPr>
          <p:nvPr>
            <p:ph type="sldNum" sz="quarter" idx="10"/>
          </p:nvPr>
        </p:nvSpPr>
        <p:spPr/>
        <p:txBody>
          <a:bodyPr/>
          <a:lstStyle/>
          <a:p>
            <a:fld id="{869E15BC-5C40-4B75-BC96-E135D79E7DFA}" type="slidenum">
              <a:rPr lang="en-US" smtClean="0"/>
              <a:t>17</a:t>
            </a:fld>
            <a:endParaRPr lang="en-US"/>
          </a:p>
        </p:txBody>
      </p:sp>
    </p:spTree>
    <p:extLst>
      <p:ext uri="{BB962C8B-B14F-4D97-AF65-F5344CB8AC3E}">
        <p14:creationId xmlns:p14="http://schemas.microsoft.com/office/powerpoint/2010/main" val="2498457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Scully M, Hunt BJ, Benjamin S, et al. Guidelines on the diagnosis and management of thrombotic thrombocytopenic </a:t>
            </a:r>
            <a:r>
              <a:rPr lang="en-US" dirty="0" err="1" smtClean="0"/>
              <a:t>purpura</a:t>
            </a:r>
            <a:r>
              <a:rPr lang="en-US" dirty="0" smtClean="0"/>
              <a:t> and other thrombotic </a:t>
            </a:r>
            <a:r>
              <a:rPr lang="en-US" dirty="0" err="1" smtClean="0"/>
              <a:t>microangiopathies</a:t>
            </a:r>
            <a:r>
              <a:rPr lang="en-US" dirty="0" smtClean="0"/>
              <a:t>. Br J </a:t>
            </a:r>
            <a:r>
              <a:rPr lang="en-US" dirty="0" err="1" smtClean="0"/>
              <a:t>Haematol</a:t>
            </a:r>
            <a:r>
              <a:rPr lang="en-US" dirty="0" smtClean="0"/>
              <a:t>. 2012;158(3):323-35.</a:t>
            </a:r>
          </a:p>
          <a:p>
            <a:endParaRPr lang="en-US" dirty="0"/>
          </a:p>
        </p:txBody>
      </p:sp>
      <p:sp>
        <p:nvSpPr>
          <p:cNvPr id="4" name="Slide Number Placeholder 3"/>
          <p:cNvSpPr>
            <a:spLocks noGrp="1"/>
          </p:cNvSpPr>
          <p:nvPr>
            <p:ph type="sldNum" sz="quarter" idx="10"/>
          </p:nvPr>
        </p:nvSpPr>
        <p:spPr/>
        <p:txBody>
          <a:bodyPr/>
          <a:lstStyle/>
          <a:p>
            <a:fld id="{869E15BC-5C40-4B75-BC96-E135D79E7DFA}" type="slidenum">
              <a:rPr lang="en-US" smtClean="0"/>
              <a:t>18</a:t>
            </a:fld>
            <a:endParaRPr lang="en-US"/>
          </a:p>
        </p:txBody>
      </p:sp>
    </p:spTree>
    <p:extLst>
      <p:ext uri="{BB962C8B-B14F-4D97-AF65-F5344CB8AC3E}">
        <p14:creationId xmlns:p14="http://schemas.microsoft.com/office/powerpoint/2010/main" val="106635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Scully M, Hunt BJ, Benjamin S, et al. Guidelines on the diagnosis and management of thrombotic thrombocytopenic </a:t>
            </a:r>
            <a:r>
              <a:rPr lang="en-US" dirty="0" err="1" smtClean="0"/>
              <a:t>purpura</a:t>
            </a:r>
            <a:r>
              <a:rPr lang="en-US" dirty="0" smtClean="0"/>
              <a:t> and other thrombotic </a:t>
            </a:r>
            <a:r>
              <a:rPr lang="en-US" dirty="0" err="1" smtClean="0"/>
              <a:t>microangiopathies</a:t>
            </a:r>
            <a:r>
              <a:rPr lang="en-US" dirty="0" smtClean="0"/>
              <a:t>. Br J </a:t>
            </a:r>
            <a:r>
              <a:rPr lang="en-US" dirty="0" err="1" smtClean="0"/>
              <a:t>Haematol</a:t>
            </a:r>
            <a:r>
              <a:rPr lang="en-US" dirty="0" smtClean="0"/>
              <a:t>. 2012;158(3):323-35.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RCT of giving FFP versus plasma exchange:  Plasma exchange better.  Why</a:t>
            </a:r>
            <a:r>
              <a:rPr lang="en-US" baseline="0" dirty="0" smtClean="0"/>
              <a:t> might plasma exchange be better mechanistically?  (Because it removes the inhibitor as well </a:t>
            </a:r>
            <a:r>
              <a:rPr lang="en-US" baseline="0" smtClean="0"/>
              <a:t>as replenishes ADAMTS13.)</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Rock GA, </a:t>
            </a:r>
            <a:r>
              <a:rPr lang="en-US" dirty="0" err="1" smtClean="0"/>
              <a:t>Shumak</a:t>
            </a:r>
            <a:r>
              <a:rPr lang="en-US" dirty="0" smtClean="0"/>
              <a:t> KH, </a:t>
            </a:r>
            <a:r>
              <a:rPr lang="en-US" dirty="0" err="1" smtClean="0"/>
              <a:t>Buskard</a:t>
            </a:r>
            <a:r>
              <a:rPr lang="en-US" dirty="0" smtClean="0"/>
              <a:t> NA, et al. Comparison of plasma exchange with plasma infusion in the treatment of thrombotic thrombocytopenic purpura. Canadian Apheresis Study Group. N </a:t>
            </a:r>
            <a:r>
              <a:rPr lang="en-US" dirty="0" err="1" smtClean="0"/>
              <a:t>Engl</a:t>
            </a:r>
            <a:r>
              <a:rPr lang="en-US" dirty="0" smtClean="0"/>
              <a:t> J Med. 1991;325(6):393-7.</a:t>
            </a:r>
          </a:p>
          <a:p>
            <a:endParaRPr lang="en-US" dirty="0"/>
          </a:p>
        </p:txBody>
      </p:sp>
      <p:sp>
        <p:nvSpPr>
          <p:cNvPr id="4" name="Slide Number Placeholder 3"/>
          <p:cNvSpPr>
            <a:spLocks noGrp="1"/>
          </p:cNvSpPr>
          <p:nvPr>
            <p:ph type="sldNum" sz="quarter" idx="10"/>
          </p:nvPr>
        </p:nvSpPr>
        <p:spPr/>
        <p:txBody>
          <a:bodyPr/>
          <a:lstStyle/>
          <a:p>
            <a:fld id="{869E15BC-5C40-4B75-BC96-E135D79E7DFA}" type="slidenum">
              <a:rPr lang="en-US" smtClean="0"/>
              <a:t>19</a:t>
            </a:fld>
            <a:endParaRPr lang="en-US"/>
          </a:p>
        </p:txBody>
      </p:sp>
    </p:spTree>
    <p:extLst>
      <p:ext uri="{BB962C8B-B14F-4D97-AF65-F5344CB8AC3E}">
        <p14:creationId xmlns:p14="http://schemas.microsoft.com/office/powerpoint/2010/main" val="666643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69E15BC-5C40-4B75-BC96-E135D79E7DFA}" type="slidenum">
              <a:rPr lang="en-US" smtClean="0"/>
              <a:t>20</a:t>
            </a:fld>
            <a:endParaRPr lang="en-US"/>
          </a:p>
        </p:txBody>
      </p:sp>
    </p:spTree>
    <p:extLst>
      <p:ext uri="{BB962C8B-B14F-4D97-AF65-F5344CB8AC3E}">
        <p14:creationId xmlns:p14="http://schemas.microsoft.com/office/powerpoint/2010/main" val="2447199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69E15BC-5C40-4B75-BC96-E135D79E7DFA}" type="slidenum">
              <a:rPr lang="en-US" smtClean="0"/>
              <a:t>21</a:t>
            </a:fld>
            <a:endParaRPr lang="en-US"/>
          </a:p>
        </p:txBody>
      </p:sp>
    </p:spTree>
    <p:extLst>
      <p:ext uri="{BB962C8B-B14F-4D97-AF65-F5344CB8AC3E}">
        <p14:creationId xmlns:p14="http://schemas.microsoft.com/office/powerpoint/2010/main" val="261129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848975" rtl="0" eaLnBrk="1" fontAlgn="auto" latinLnBrk="0" hangingPunct="1">
              <a:lnSpc>
                <a:spcPct val="100000"/>
              </a:lnSpc>
              <a:spcBef>
                <a:spcPts val="0"/>
              </a:spcBef>
              <a:spcAft>
                <a:spcPts val="0"/>
              </a:spcAft>
              <a:buClrTx/>
              <a:buSzTx/>
              <a:buFontTx/>
              <a:buNone/>
              <a:tabLst/>
              <a:defRPr/>
            </a:pPr>
            <a:r>
              <a:rPr lang="en-US" dirty="0" err="1" smtClean="0"/>
              <a:t>Kervin</a:t>
            </a:r>
            <a:r>
              <a:rPr lang="en-US" dirty="0" smtClean="0"/>
              <a:t> (2755289)</a:t>
            </a:r>
          </a:p>
          <a:p>
            <a:endParaRPr lang="en-US" dirty="0"/>
          </a:p>
        </p:txBody>
      </p:sp>
      <p:sp>
        <p:nvSpPr>
          <p:cNvPr id="4" name="Slide Number Placeholder 3"/>
          <p:cNvSpPr>
            <a:spLocks noGrp="1"/>
          </p:cNvSpPr>
          <p:nvPr>
            <p:ph type="sldNum" sz="quarter" idx="10"/>
          </p:nvPr>
        </p:nvSpPr>
        <p:spPr/>
        <p:txBody>
          <a:bodyPr/>
          <a:lstStyle/>
          <a:p>
            <a:fld id="{BF443DF6-65AF-4F35-B8D1-7361A2616933}" type="slidenum">
              <a:rPr lang="en-US" smtClean="0"/>
              <a:t>2</a:t>
            </a:fld>
            <a:endParaRPr lang="en-US"/>
          </a:p>
        </p:txBody>
      </p:sp>
    </p:spTree>
    <p:extLst>
      <p:ext uri="{BB962C8B-B14F-4D97-AF65-F5344CB8AC3E}">
        <p14:creationId xmlns:p14="http://schemas.microsoft.com/office/powerpoint/2010/main" val="2483530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Great-Aunt</a:t>
            </a:r>
            <a:r>
              <a:rPr lang="en-US" baseline="0" dirty="0" smtClean="0"/>
              <a:t> had </a:t>
            </a:r>
            <a:r>
              <a:rPr lang="en-US" baseline="0" dirty="0" err="1" smtClean="0"/>
              <a:t>pheochromocytoma</a:t>
            </a:r>
            <a:endParaRPr lang="en-US" baseline="0" dirty="0" smtClean="0"/>
          </a:p>
          <a:p>
            <a:r>
              <a:rPr lang="en-US" baseline="0" dirty="0" smtClean="0"/>
              <a:t>Mother had HTN at 35</a:t>
            </a:r>
          </a:p>
          <a:p>
            <a:r>
              <a:rPr lang="en-US" dirty="0" smtClean="0"/>
              <a:t>“A four fold elevation of urinary </a:t>
            </a:r>
            <a:r>
              <a:rPr lang="en-US" dirty="0" err="1" smtClean="0"/>
              <a:t>normetanephrines</a:t>
            </a:r>
            <a:r>
              <a:rPr lang="en-US" dirty="0" smtClean="0"/>
              <a:t> is extremely likely to be due to a tumor, while a four fold elevation of urinary </a:t>
            </a:r>
            <a:r>
              <a:rPr lang="en-US" dirty="0" err="1" smtClean="0"/>
              <a:t>metanephrines</a:t>
            </a:r>
            <a:r>
              <a:rPr lang="en-US" dirty="0" smtClean="0"/>
              <a:t> is highly suggestive, but not diagnostic of the tumor. Measurement of plasma </a:t>
            </a:r>
            <a:r>
              <a:rPr lang="en-US" dirty="0" err="1" smtClean="0"/>
              <a:t>Metanephrines</a:t>
            </a:r>
            <a:r>
              <a:rPr lang="en-US" dirty="0" smtClean="0"/>
              <a:t> and Chromogranin A is recommended for confirmation.”</a:t>
            </a:r>
            <a:endParaRPr lang="en-US" dirty="0"/>
          </a:p>
        </p:txBody>
      </p:sp>
      <p:sp>
        <p:nvSpPr>
          <p:cNvPr id="4" name="Slide Number Placeholder 3"/>
          <p:cNvSpPr>
            <a:spLocks noGrp="1"/>
          </p:cNvSpPr>
          <p:nvPr>
            <p:ph type="sldNum" sz="quarter" idx="10"/>
          </p:nvPr>
        </p:nvSpPr>
        <p:spPr/>
        <p:txBody>
          <a:bodyPr/>
          <a:lstStyle/>
          <a:p>
            <a:fld id="{BF443DF6-65AF-4F35-B8D1-7361A2616933}" type="slidenum">
              <a:rPr lang="en-US" smtClean="0"/>
              <a:t>23</a:t>
            </a:fld>
            <a:endParaRPr lang="en-US"/>
          </a:p>
        </p:txBody>
      </p:sp>
    </p:spTree>
    <p:extLst>
      <p:ext uri="{BB962C8B-B14F-4D97-AF65-F5344CB8AC3E}">
        <p14:creationId xmlns:p14="http://schemas.microsoft.com/office/powerpoint/2010/main" val="1752907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err="1" smtClean="0"/>
              <a:t>Kitiyakara</a:t>
            </a:r>
            <a:r>
              <a:rPr lang="en-US" dirty="0" smtClean="0"/>
              <a:t> C, Guzman NJ. Malignant hypertension and hypertensive emergencies. J Am </a:t>
            </a:r>
            <a:r>
              <a:rPr lang="en-US" dirty="0" err="1" smtClean="0"/>
              <a:t>Soc</a:t>
            </a:r>
            <a:r>
              <a:rPr lang="en-US" dirty="0" smtClean="0"/>
              <a:t> </a:t>
            </a:r>
            <a:r>
              <a:rPr lang="en-US" dirty="0" err="1" smtClean="0"/>
              <a:t>Nephrol</a:t>
            </a:r>
            <a:r>
              <a:rPr lang="en-US" dirty="0" smtClean="0"/>
              <a:t>. 1998;9(1):133-42.</a:t>
            </a:r>
          </a:p>
          <a:p>
            <a:endParaRPr lang="en-US" dirty="0" smtClean="0"/>
          </a:p>
          <a:p>
            <a:r>
              <a:rPr lang="en-US" dirty="0" err="1" smtClean="0"/>
              <a:t>Fibrinoid</a:t>
            </a:r>
            <a:r>
              <a:rPr lang="en-US" dirty="0" smtClean="0"/>
              <a:t> because</a:t>
            </a:r>
            <a:r>
              <a:rPr lang="en-US" baseline="0" dirty="0" smtClean="0"/>
              <a:t> turns pink on H&amp;E stain (like fibrin) but more than just fibrin there.  Usually seen in immunologically mediated conditions of vasculitis/complement deposition.</a:t>
            </a:r>
            <a:endParaRPr lang="en-US" dirty="0"/>
          </a:p>
        </p:txBody>
      </p:sp>
      <p:sp>
        <p:nvSpPr>
          <p:cNvPr id="4" name="Slide Number Placeholder 3"/>
          <p:cNvSpPr>
            <a:spLocks noGrp="1"/>
          </p:cNvSpPr>
          <p:nvPr>
            <p:ph type="sldNum" sz="quarter" idx="10"/>
          </p:nvPr>
        </p:nvSpPr>
        <p:spPr/>
        <p:txBody>
          <a:bodyPr/>
          <a:lstStyle/>
          <a:p>
            <a:fld id="{869E15BC-5C40-4B75-BC96-E135D79E7DFA}" type="slidenum">
              <a:rPr lang="en-US" smtClean="0"/>
              <a:t>26</a:t>
            </a:fld>
            <a:endParaRPr lang="en-US"/>
          </a:p>
        </p:txBody>
      </p:sp>
    </p:spTree>
    <p:extLst>
      <p:ext uri="{BB962C8B-B14F-4D97-AF65-F5344CB8AC3E}">
        <p14:creationId xmlns:p14="http://schemas.microsoft.com/office/powerpoint/2010/main" val="3964582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869E15BC-5C40-4B75-BC96-E135D79E7DFA}" type="slidenum">
              <a:rPr lang="en-US" smtClean="0"/>
              <a:t>27</a:t>
            </a:fld>
            <a:endParaRPr lang="en-US"/>
          </a:p>
        </p:txBody>
      </p:sp>
    </p:spTree>
    <p:extLst>
      <p:ext uri="{BB962C8B-B14F-4D97-AF65-F5344CB8AC3E}">
        <p14:creationId xmlns:p14="http://schemas.microsoft.com/office/powerpoint/2010/main" val="34217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smtClean="0"/>
              <a:t>Thyrotoxicosis</a:t>
            </a:r>
          </a:p>
          <a:p>
            <a:r>
              <a:rPr lang="en-US" dirty="0" smtClean="0"/>
              <a:t>Sympathomimetic use</a:t>
            </a:r>
          </a:p>
          <a:p>
            <a:r>
              <a:rPr lang="en-US" dirty="0" smtClean="0"/>
              <a:t>Secondary hypertension: </a:t>
            </a:r>
            <a:r>
              <a:rPr lang="en-US" dirty="0" err="1" smtClean="0"/>
              <a:t>Pheo</a:t>
            </a:r>
            <a:r>
              <a:rPr lang="en-US" dirty="0" smtClean="0"/>
              <a:t>, </a:t>
            </a:r>
            <a:r>
              <a:rPr lang="en-US" dirty="0" err="1" smtClean="0"/>
              <a:t>aldo</a:t>
            </a:r>
            <a:r>
              <a:rPr lang="en-US" dirty="0" smtClean="0"/>
              <a:t>, </a:t>
            </a:r>
            <a:r>
              <a:rPr lang="en-US" dirty="0" err="1" smtClean="0"/>
              <a:t>renovascular</a:t>
            </a:r>
            <a:endParaRPr lang="en-US" dirty="0" smtClean="0"/>
          </a:p>
          <a:p>
            <a:r>
              <a:rPr lang="en-US" dirty="0" smtClean="0"/>
              <a:t>PE</a:t>
            </a:r>
          </a:p>
          <a:p>
            <a:r>
              <a:rPr lang="en-US" dirty="0" smtClean="0"/>
              <a:t>Pre-eclampsia</a:t>
            </a:r>
            <a:endParaRPr lang="en-US" dirty="0"/>
          </a:p>
        </p:txBody>
      </p:sp>
      <p:sp>
        <p:nvSpPr>
          <p:cNvPr id="4" name="Slide Number Placeholder 3"/>
          <p:cNvSpPr>
            <a:spLocks noGrp="1"/>
          </p:cNvSpPr>
          <p:nvPr>
            <p:ph type="sldNum" sz="quarter" idx="10"/>
          </p:nvPr>
        </p:nvSpPr>
        <p:spPr/>
        <p:txBody>
          <a:bodyPr/>
          <a:lstStyle/>
          <a:p>
            <a:fld id="{869E15BC-5C40-4B75-BC96-E135D79E7DFA}" type="slidenum">
              <a:rPr lang="en-US" smtClean="0"/>
              <a:t>4</a:t>
            </a:fld>
            <a:endParaRPr lang="en-US"/>
          </a:p>
        </p:txBody>
      </p:sp>
    </p:spTree>
    <p:extLst>
      <p:ext uri="{BB962C8B-B14F-4D97-AF65-F5344CB8AC3E}">
        <p14:creationId xmlns:p14="http://schemas.microsoft.com/office/powerpoint/2010/main" val="396216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smtClean="0"/>
              <a:t>Acute respiratory</a:t>
            </a:r>
            <a:r>
              <a:rPr lang="en-US" baseline="0" dirty="0" smtClean="0"/>
              <a:t> alkalosis: Drop of HCO3 by 2 for every 10 decrease in pCO2</a:t>
            </a:r>
          </a:p>
          <a:p>
            <a:r>
              <a:rPr lang="en-US" baseline="0" dirty="0" smtClean="0"/>
              <a:t>Chronic respiratory alkalosis: Drop of HCO3 by 5 for every 10 decrease in pCO2</a:t>
            </a:r>
            <a:endParaRPr lang="en-US" dirty="0"/>
          </a:p>
        </p:txBody>
      </p:sp>
      <p:sp>
        <p:nvSpPr>
          <p:cNvPr id="4" name="Slide Number Placeholder 3"/>
          <p:cNvSpPr>
            <a:spLocks noGrp="1"/>
          </p:cNvSpPr>
          <p:nvPr>
            <p:ph type="sldNum" sz="quarter" idx="10"/>
          </p:nvPr>
        </p:nvSpPr>
        <p:spPr/>
        <p:txBody>
          <a:bodyPr/>
          <a:lstStyle/>
          <a:p>
            <a:fld id="{869E15BC-5C40-4B75-BC96-E135D79E7DFA}" type="slidenum">
              <a:rPr lang="en-US" smtClean="0"/>
              <a:t>5</a:t>
            </a:fld>
            <a:endParaRPr lang="en-US"/>
          </a:p>
        </p:txBody>
      </p:sp>
    </p:spTree>
    <p:extLst>
      <p:ext uri="{BB962C8B-B14F-4D97-AF65-F5344CB8AC3E}">
        <p14:creationId xmlns:p14="http://schemas.microsoft.com/office/powerpoint/2010/main" val="172932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smtClean="0"/>
              <a:t>Moderate pulmonary edema</a:t>
            </a:r>
            <a:endParaRPr lang="en-US" dirty="0"/>
          </a:p>
        </p:txBody>
      </p:sp>
      <p:sp>
        <p:nvSpPr>
          <p:cNvPr id="4" name="Slide Number Placeholder 3"/>
          <p:cNvSpPr>
            <a:spLocks noGrp="1"/>
          </p:cNvSpPr>
          <p:nvPr>
            <p:ph type="sldNum" sz="quarter" idx="10"/>
          </p:nvPr>
        </p:nvSpPr>
        <p:spPr/>
        <p:txBody>
          <a:bodyPr/>
          <a:lstStyle/>
          <a:p>
            <a:fld id="{869E15BC-5C40-4B75-BC96-E135D79E7DFA}" type="slidenum">
              <a:rPr lang="en-US" smtClean="0"/>
              <a:t>6</a:t>
            </a:fld>
            <a:endParaRPr lang="en-US"/>
          </a:p>
        </p:txBody>
      </p:sp>
    </p:spTree>
    <p:extLst>
      <p:ext uri="{BB962C8B-B14F-4D97-AF65-F5344CB8AC3E}">
        <p14:creationId xmlns:p14="http://schemas.microsoft.com/office/powerpoint/2010/main" val="281123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8/7/2014</a:t>
            </a:r>
            <a:endParaRPr lang="en-US" dirty="0"/>
          </a:p>
        </p:txBody>
      </p:sp>
      <p:sp>
        <p:nvSpPr>
          <p:cNvPr id="4" name="Slide Number Placeholder 3"/>
          <p:cNvSpPr>
            <a:spLocks noGrp="1"/>
          </p:cNvSpPr>
          <p:nvPr>
            <p:ph type="sldNum" sz="quarter" idx="10"/>
          </p:nvPr>
        </p:nvSpPr>
        <p:spPr/>
        <p:txBody>
          <a:bodyPr/>
          <a:lstStyle/>
          <a:p>
            <a:fld id="{E537A662-B83B-4F4F-B553-FE5D9C091A51}" type="slidenum">
              <a:rPr lang="en-US" smtClean="0"/>
              <a:t>7</a:t>
            </a:fld>
            <a:endParaRPr lang="en-US" dirty="0"/>
          </a:p>
        </p:txBody>
      </p:sp>
    </p:spTree>
    <p:extLst>
      <p:ext uri="{BB962C8B-B14F-4D97-AF65-F5344CB8AC3E}">
        <p14:creationId xmlns:p14="http://schemas.microsoft.com/office/powerpoint/2010/main" val="46106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sz="1200" dirty="0" smtClean="0">
                <a:solidFill>
                  <a:prstClr val="white"/>
                </a:solidFill>
              </a:rPr>
              <a:t>Dr. Weinstock,</a:t>
            </a:r>
          </a:p>
          <a:p>
            <a:r>
              <a:rPr lang="en-US" sz="1200" dirty="0" smtClean="0">
                <a:solidFill>
                  <a:prstClr val="white"/>
                </a:solidFill>
              </a:rPr>
              <a:t>Could you take us through this blood smear?</a:t>
            </a:r>
          </a:p>
          <a:p>
            <a:r>
              <a:rPr lang="en-US" sz="1200" dirty="0" smtClean="0">
                <a:solidFill>
                  <a:prstClr val="white"/>
                </a:solidFill>
              </a:rPr>
              <a:t>Do you think this could be TTP?</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RBCs: Normochromic, normocytic. No tear drops. There are 5-6 </a:t>
            </a:r>
            <a:r>
              <a:rPr lang="en-US" dirty="0" err="1" smtClean="0"/>
              <a:t>schistocytes</a:t>
            </a:r>
            <a:r>
              <a:rPr lang="en-US" dirty="0" smtClean="0"/>
              <a:t> per HPF.</a:t>
            </a:r>
          </a:p>
          <a:p>
            <a:pPr marL="171450" indent="-171450">
              <a:buFont typeface="Arial" panose="020B0604020202020204" pitchFamily="34" charset="0"/>
              <a:buChar char="•"/>
            </a:pPr>
            <a:r>
              <a:rPr lang="en-US" dirty="0" smtClean="0"/>
              <a:t>WBCs: PMNs normal. Lymphocytes appear without </a:t>
            </a:r>
            <a:r>
              <a:rPr lang="en-US" dirty="0" err="1" smtClean="0"/>
              <a:t>dyspoeitic</a:t>
            </a:r>
            <a:r>
              <a:rPr lang="en-US" dirty="0" smtClean="0"/>
              <a:t> features. No blasts. </a:t>
            </a:r>
          </a:p>
          <a:p>
            <a:pPr marL="171450" indent="-171450">
              <a:buFont typeface="Arial" panose="020B0604020202020204" pitchFamily="34" charset="0"/>
              <a:buChar char="•"/>
            </a:pPr>
            <a:r>
              <a:rPr lang="en-US" dirty="0" smtClean="0"/>
              <a:t>Platelets: Normal in size, decreased in number. </a:t>
            </a:r>
            <a:endParaRPr lang="en-US" dirty="0"/>
          </a:p>
        </p:txBody>
      </p:sp>
      <p:sp>
        <p:nvSpPr>
          <p:cNvPr id="4" name="Slide Number Placeholder 3"/>
          <p:cNvSpPr>
            <a:spLocks noGrp="1"/>
          </p:cNvSpPr>
          <p:nvPr>
            <p:ph type="sldNum" sz="quarter" idx="10"/>
          </p:nvPr>
        </p:nvSpPr>
        <p:spPr/>
        <p:txBody>
          <a:bodyPr/>
          <a:lstStyle/>
          <a:p>
            <a:fld id="{869E15BC-5C40-4B75-BC96-E135D79E7DFA}" type="slidenum">
              <a:rPr lang="en-US" smtClean="0"/>
              <a:t>9</a:t>
            </a:fld>
            <a:endParaRPr lang="en-US"/>
          </a:p>
        </p:txBody>
      </p:sp>
    </p:spTree>
    <p:extLst>
      <p:ext uri="{BB962C8B-B14F-4D97-AF65-F5344CB8AC3E}">
        <p14:creationId xmlns:p14="http://schemas.microsoft.com/office/powerpoint/2010/main" val="83345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smtClean="0"/>
              <a:t>Thrombocytopenia: 10-30k (median)</a:t>
            </a:r>
          </a:p>
          <a:p>
            <a:r>
              <a:rPr lang="en-US" dirty="0" smtClean="0"/>
              <a:t>Scully M, Hunt BJ, Benjamin S, et al. Guidelines on the diagnosis and management of thrombotic thrombocytopenic </a:t>
            </a:r>
            <a:r>
              <a:rPr lang="en-US" dirty="0" err="1" smtClean="0"/>
              <a:t>purpura</a:t>
            </a:r>
            <a:r>
              <a:rPr lang="en-US" dirty="0" smtClean="0"/>
              <a:t> and other thrombotic </a:t>
            </a:r>
            <a:r>
              <a:rPr lang="en-US" dirty="0" err="1" smtClean="0"/>
              <a:t>microangiopathies</a:t>
            </a:r>
            <a:r>
              <a:rPr lang="en-US" dirty="0" smtClean="0"/>
              <a:t>. Br J </a:t>
            </a:r>
            <a:r>
              <a:rPr lang="en-US" dirty="0" err="1" smtClean="0"/>
              <a:t>Haematol</a:t>
            </a:r>
            <a:r>
              <a:rPr lang="en-US" dirty="0" smtClean="0"/>
              <a:t>. 2012;158(3):323-35.</a:t>
            </a:r>
          </a:p>
          <a:p>
            <a:endParaRPr lang="en-US" dirty="0" smtClean="0"/>
          </a:p>
          <a:p>
            <a:r>
              <a:rPr lang="en-US" dirty="0" smtClean="0"/>
              <a:t>Hemolytic anemia can be: Autoimmune, infectious, mechanical, inherited</a:t>
            </a:r>
          </a:p>
          <a:p>
            <a:endParaRPr lang="en-US" dirty="0"/>
          </a:p>
        </p:txBody>
      </p:sp>
      <p:sp>
        <p:nvSpPr>
          <p:cNvPr id="4" name="Slide Number Placeholder 3"/>
          <p:cNvSpPr>
            <a:spLocks noGrp="1"/>
          </p:cNvSpPr>
          <p:nvPr>
            <p:ph type="sldNum" sz="quarter" idx="10"/>
          </p:nvPr>
        </p:nvSpPr>
        <p:spPr/>
        <p:txBody>
          <a:bodyPr/>
          <a:lstStyle/>
          <a:p>
            <a:fld id="{869E15BC-5C40-4B75-BC96-E135D79E7DFA}" type="slidenum">
              <a:rPr lang="en-US" smtClean="0"/>
              <a:t>10</a:t>
            </a:fld>
            <a:endParaRPr lang="en-US"/>
          </a:p>
        </p:txBody>
      </p:sp>
    </p:spTree>
    <p:extLst>
      <p:ext uri="{BB962C8B-B14F-4D97-AF65-F5344CB8AC3E}">
        <p14:creationId xmlns:p14="http://schemas.microsoft.com/office/powerpoint/2010/main" val="177772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5" b="0" i="0" kern="1200" dirty="0" err="1" smtClean="0">
                <a:solidFill>
                  <a:schemeClr val="tx1"/>
                </a:solidFill>
                <a:effectLst/>
                <a:latin typeface="+mn-lt"/>
                <a:ea typeface="+mn-ea"/>
                <a:cs typeface="+mn-cs"/>
              </a:rPr>
              <a:t>Bendapudi</a:t>
            </a:r>
            <a:r>
              <a:rPr lang="en-US" sz="1105" b="0" i="0" kern="1200" dirty="0" smtClean="0">
                <a:solidFill>
                  <a:schemeClr val="tx1"/>
                </a:solidFill>
                <a:effectLst/>
                <a:latin typeface="+mn-lt"/>
                <a:ea typeface="+mn-ea"/>
                <a:cs typeface="+mn-cs"/>
              </a:rPr>
              <a:t>, P. K., Li, A., </a:t>
            </a:r>
            <a:r>
              <a:rPr lang="en-US" sz="1105" b="0" i="0" kern="1200" dirty="0" err="1" smtClean="0">
                <a:solidFill>
                  <a:schemeClr val="tx1"/>
                </a:solidFill>
                <a:effectLst/>
                <a:latin typeface="+mn-lt"/>
                <a:ea typeface="+mn-ea"/>
                <a:cs typeface="+mn-cs"/>
              </a:rPr>
              <a:t>Hamdan</a:t>
            </a:r>
            <a:r>
              <a:rPr lang="en-US" sz="1105" b="0" i="0" kern="1200" dirty="0" smtClean="0">
                <a:solidFill>
                  <a:schemeClr val="tx1"/>
                </a:solidFill>
                <a:effectLst/>
                <a:latin typeface="+mn-lt"/>
                <a:ea typeface="+mn-ea"/>
                <a:cs typeface="+mn-cs"/>
              </a:rPr>
              <a:t>, A., Fry, A. M., </a:t>
            </a:r>
            <a:r>
              <a:rPr lang="en-US" sz="1105" b="0" i="0" kern="1200" dirty="0" err="1" smtClean="0">
                <a:solidFill>
                  <a:schemeClr val="tx1"/>
                </a:solidFill>
                <a:effectLst/>
                <a:latin typeface="+mn-lt"/>
                <a:ea typeface="+mn-ea"/>
                <a:cs typeface="+mn-cs"/>
              </a:rPr>
              <a:t>Uhl</a:t>
            </a:r>
            <a:r>
              <a:rPr lang="en-US" sz="1105" b="0" i="0" kern="1200" dirty="0" smtClean="0">
                <a:solidFill>
                  <a:schemeClr val="tx1"/>
                </a:solidFill>
                <a:effectLst/>
                <a:latin typeface="+mn-lt"/>
                <a:ea typeface="+mn-ea"/>
                <a:cs typeface="+mn-cs"/>
              </a:rPr>
              <a:t>, L., Marques, M., Kaufman, R., </a:t>
            </a:r>
            <a:r>
              <a:rPr lang="en-US" sz="1105" b="0" i="0" kern="1200" dirty="0" err="1" smtClean="0">
                <a:solidFill>
                  <a:schemeClr val="tx1"/>
                </a:solidFill>
                <a:effectLst/>
                <a:latin typeface="+mn-lt"/>
                <a:ea typeface="+mn-ea"/>
                <a:cs typeface="+mn-cs"/>
              </a:rPr>
              <a:t>Stowell</a:t>
            </a:r>
            <a:r>
              <a:rPr lang="en-US" sz="1105" b="0" i="0" kern="1200" dirty="0" smtClean="0">
                <a:solidFill>
                  <a:schemeClr val="tx1"/>
                </a:solidFill>
                <a:effectLst/>
                <a:latin typeface="+mn-lt"/>
                <a:ea typeface="+mn-ea"/>
                <a:cs typeface="+mn-cs"/>
              </a:rPr>
              <a:t>, C. P., </a:t>
            </a:r>
            <a:r>
              <a:rPr lang="en-US" sz="1105" b="0" i="0" kern="1200" dirty="0" err="1" smtClean="0">
                <a:solidFill>
                  <a:schemeClr val="tx1"/>
                </a:solidFill>
                <a:effectLst/>
                <a:latin typeface="+mn-lt"/>
                <a:ea typeface="+mn-ea"/>
                <a:cs typeface="+mn-cs"/>
              </a:rPr>
              <a:t>Dzik</a:t>
            </a:r>
            <a:r>
              <a:rPr lang="en-US" sz="1105" b="0" i="0" kern="1200" dirty="0" smtClean="0">
                <a:solidFill>
                  <a:schemeClr val="tx1"/>
                </a:solidFill>
                <a:effectLst/>
                <a:latin typeface="+mn-lt"/>
                <a:ea typeface="+mn-ea"/>
                <a:cs typeface="+mn-cs"/>
              </a:rPr>
              <a:t>, W. S., &amp; Makar, R. S. (2014). Derivation and Prospective Validation of a Predictive Score for the Rapid Diagnosis of Thrombotic Thrombocytopenic Purpura: The </a:t>
            </a:r>
            <a:r>
              <a:rPr lang="en-US" sz="1105" b="0" i="0" kern="1200" dirty="0" err="1" smtClean="0">
                <a:solidFill>
                  <a:schemeClr val="tx1"/>
                </a:solidFill>
                <a:effectLst/>
                <a:latin typeface="+mn-lt"/>
                <a:ea typeface="+mn-ea"/>
                <a:cs typeface="+mn-cs"/>
              </a:rPr>
              <a:t>Plasmic</a:t>
            </a:r>
            <a:r>
              <a:rPr lang="en-US" sz="1105" b="0" i="0" kern="1200" dirty="0" smtClean="0">
                <a:solidFill>
                  <a:schemeClr val="tx1"/>
                </a:solidFill>
                <a:effectLst/>
                <a:latin typeface="+mn-lt"/>
                <a:ea typeface="+mn-ea"/>
                <a:cs typeface="+mn-cs"/>
              </a:rPr>
              <a:t> </a:t>
            </a:r>
            <a:r>
              <a:rPr lang="en-US" sz="1105" b="0" i="0" kern="1200" dirty="0" err="1" smtClean="0">
                <a:solidFill>
                  <a:schemeClr val="tx1"/>
                </a:solidFill>
                <a:effectLst/>
                <a:latin typeface="+mn-lt"/>
                <a:ea typeface="+mn-ea"/>
                <a:cs typeface="+mn-cs"/>
              </a:rPr>
              <a:t>Score.</a:t>
            </a:r>
            <a:r>
              <a:rPr lang="en-US" sz="1105" b="0" i="1" kern="1200" dirty="0" err="1" smtClean="0">
                <a:solidFill>
                  <a:schemeClr val="tx1"/>
                </a:solidFill>
                <a:effectLst/>
                <a:latin typeface="+mn-lt"/>
                <a:ea typeface="+mn-ea"/>
                <a:cs typeface="+mn-cs"/>
              </a:rPr>
              <a:t>Blood</a:t>
            </a:r>
            <a:r>
              <a:rPr lang="en-US" sz="1105" b="0" i="1" kern="1200" dirty="0" smtClean="0">
                <a:solidFill>
                  <a:schemeClr val="tx1"/>
                </a:solidFill>
                <a:effectLst/>
                <a:latin typeface="+mn-lt"/>
                <a:ea typeface="+mn-ea"/>
                <a:cs typeface="+mn-cs"/>
              </a:rPr>
              <a:t>,</a:t>
            </a:r>
            <a:r>
              <a:rPr lang="en-US" sz="1105" b="0" i="0" kern="1200" dirty="0" smtClean="0">
                <a:solidFill>
                  <a:schemeClr val="tx1"/>
                </a:solidFill>
                <a:effectLst/>
                <a:latin typeface="+mn-lt"/>
                <a:ea typeface="+mn-ea"/>
                <a:cs typeface="+mn-cs"/>
              </a:rPr>
              <a:t> 124(21), 231. Accessed December 07, 2016. Retrieved from http://www.bloodjournal.org/content/124/21/231.</a:t>
            </a:r>
            <a:endParaRPr lang="en-US" dirty="0"/>
          </a:p>
        </p:txBody>
      </p:sp>
      <p:sp>
        <p:nvSpPr>
          <p:cNvPr id="4" name="Slide Number Placeholder 3"/>
          <p:cNvSpPr>
            <a:spLocks noGrp="1"/>
          </p:cNvSpPr>
          <p:nvPr>
            <p:ph type="sldNum" sz="quarter" idx="10"/>
          </p:nvPr>
        </p:nvSpPr>
        <p:spPr/>
        <p:txBody>
          <a:bodyPr/>
          <a:lstStyle/>
          <a:p>
            <a:fld id="{BF443DF6-65AF-4F35-B8D1-7361A2616933}" type="slidenum">
              <a:rPr lang="en-US" smtClean="0"/>
              <a:t>11</a:t>
            </a:fld>
            <a:endParaRPr lang="en-US"/>
          </a:p>
        </p:txBody>
      </p:sp>
    </p:spTree>
    <p:extLst>
      <p:ext uri="{BB962C8B-B14F-4D97-AF65-F5344CB8AC3E}">
        <p14:creationId xmlns:p14="http://schemas.microsoft.com/office/powerpoint/2010/main" val="4115603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7" y="1775360"/>
            <a:ext cx="9990667" cy="1225021"/>
          </a:xfrm>
        </p:spPr>
        <p:txBody>
          <a:bodyPr/>
          <a:lstStyle>
            <a:lvl1pPr>
              <a:defRPr b="0">
                <a:solidFill>
                  <a:schemeClr val="tx2">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4667" y="3238500"/>
            <a:ext cx="9990667" cy="1460500"/>
          </a:xfrm>
        </p:spPr>
        <p:txBody>
          <a:bodyPr/>
          <a:lstStyle>
            <a:lvl1pPr marL="0" indent="0" algn="ctr">
              <a:buNone/>
              <a:defRPr>
                <a:solidFill>
                  <a:schemeClr val="tx1">
                    <a:tint val="75000"/>
                  </a:schemeClr>
                </a:solidFill>
              </a:defRPr>
            </a:lvl1pPr>
            <a:lvl2pPr marL="453544" indent="0" algn="ctr">
              <a:buNone/>
              <a:defRPr>
                <a:solidFill>
                  <a:schemeClr val="tx1">
                    <a:tint val="75000"/>
                  </a:schemeClr>
                </a:solidFill>
              </a:defRPr>
            </a:lvl2pPr>
            <a:lvl3pPr marL="907089" indent="0" algn="ctr">
              <a:buNone/>
              <a:defRPr>
                <a:solidFill>
                  <a:schemeClr val="tx1">
                    <a:tint val="75000"/>
                  </a:schemeClr>
                </a:solidFill>
              </a:defRPr>
            </a:lvl3pPr>
            <a:lvl4pPr marL="1360633" indent="0" algn="ctr">
              <a:buNone/>
              <a:defRPr>
                <a:solidFill>
                  <a:schemeClr val="tx1">
                    <a:tint val="75000"/>
                  </a:schemeClr>
                </a:solidFill>
              </a:defRPr>
            </a:lvl4pPr>
            <a:lvl5pPr marL="1814177" indent="0" algn="ctr">
              <a:buNone/>
              <a:defRPr>
                <a:solidFill>
                  <a:schemeClr val="tx1">
                    <a:tint val="75000"/>
                  </a:schemeClr>
                </a:solidFill>
              </a:defRPr>
            </a:lvl5pPr>
            <a:lvl6pPr marL="2267721" indent="0" algn="ctr">
              <a:buNone/>
              <a:defRPr>
                <a:solidFill>
                  <a:schemeClr val="tx1">
                    <a:tint val="75000"/>
                  </a:schemeClr>
                </a:solidFill>
              </a:defRPr>
            </a:lvl6pPr>
            <a:lvl7pPr marL="2721265" indent="0" algn="ctr">
              <a:buNone/>
              <a:defRPr>
                <a:solidFill>
                  <a:schemeClr val="tx1">
                    <a:tint val="75000"/>
                  </a:schemeClr>
                </a:solidFill>
              </a:defRPr>
            </a:lvl7pPr>
            <a:lvl8pPr marL="3174809" indent="0" algn="ctr">
              <a:buNone/>
              <a:defRPr>
                <a:solidFill>
                  <a:schemeClr val="tx1">
                    <a:tint val="75000"/>
                  </a:schemeClr>
                </a:solidFill>
              </a:defRPr>
            </a:lvl8pPr>
            <a:lvl9pPr marL="3628354"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B8A0708-8ED9-4B14-A8B7-C10909029FC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007E7-9464-461C-97D5-D39987FB2378}" type="slidenum">
              <a:rPr lang="en-US" smtClean="0"/>
              <a:t>‹#›</a:t>
            </a:fld>
            <a:endParaRPr lang="en-US"/>
          </a:p>
        </p:txBody>
      </p:sp>
      <p:pic>
        <p:nvPicPr>
          <p:cNvPr id="1026" name="Picture 2" descr="https://portal.bidmc.org/Home/Intranets/Administrative/Communications/LogoStand/GenBIDMC/LogoDL/~/media/Images/Intranets/Communications/Logos/BIDMC/BIDMC_Harvard_lockup_JPEG_0713.ashx"/>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08000" y="508000"/>
            <a:ext cx="5894918"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0" y="1460500"/>
            <a:ext cx="101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879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0708-8ED9-4B14-A8B7-C10909029FC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007E7-9464-461C-97D5-D39987FB2378}" type="slidenum">
              <a:rPr lang="en-US" smtClean="0"/>
              <a:t>‹#›</a:t>
            </a:fld>
            <a:endParaRPr lang="en-US"/>
          </a:p>
        </p:txBody>
      </p:sp>
    </p:spTree>
    <p:extLst>
      <p:ext uri="{BB962C8B-B14F-4D97-AF65-F5344CB8AC3E}">
        <p14:creationId xmlns:p14="http://schemas.microsoft.com/office/powerpoint/2010/main" val="215288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28869"/>
            <a:ext cx="22860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228869"/>
            <a:ext cx="6688667"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0708-8ED9-4B14-A8B7-C10909029FC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007E7-9464-461C-97D5-D39987FB2378}" type="slidenum">
              <a:rPr lang="en-US" smtClean="0"/>
              <a:t>‹#›</a:t>
            </a:fld>
            <a:endParaRPr lang="en-US"/>
          </a:p>
        </p:txBody>
      </p:sp>
    </p:spTree>
    <p:extLst>
      <p:ext uri="{BB962C8B-B14F-4D97-AF65-F5344CB8AC3E}">
        <p14:creationId xmlns:p14="http://schemas.microsoft.com/office/powerpoint/2010/main" val="23562711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75360"/>
            <a:ext cx="86360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453544" indent="0" algn="ctr">
              <a:buNone/>
              <a:defRPr>
                <a:solidFill>
                  <a:schemeClr val="tx1">
                    <a:tint val="75000"/>
                  </a:schemeClr>
                </a:solidFill>
              </a:defRPr>
            </a:lvl2pPr>
            <a:lvl3pPr marL="907089" indent="0" algn="ctr">
              <a:buNone/>
              <a:defRPr>
                <a:solidFill>
                  <a:schemeClr val="tx1">
                    <a:tint val="75000"/>
                  </a:schemeClr>
                </a:solidFill>
              </a:defRPr>
            </a:lvl3pPr>
            <a:lvl4pPr marL="1360633" indent="0" algn="ctr">
              <a:buNone/>
              <a:defRPr>
                <a:solidFill>
                  <a:schemeClr val="tx1">
                    <a:tint val="75000"/>
                  </a:schemeClr>
                </a:solidFill>
              </a:defRPr>
            </a:lvl4pPr>
            <a:lvl5pPr marL="1814177" indent="0" algn="ctr">
              <a:buNone/>
              <a:defRPr>
                <a:solidFill>
                  <a:schemeClr val="tx1">
                    <a:tint val="75000"/>
                  </a:schemeClr>
                </a:solidFill>
              </a:defRPr>
            </a:lvl5pPr>
            <a:lvl6pPr marL="2267721" indent="0" algn="ctr">
              <a:buNone/>
              <a:defRPr>
                <a:solidFill>
                  <a:schemeClr val="tx1">
                    <a:tint val="75000"/>
                  </a:schemeClr>
                </a:solidFill>
              </a:defRPr>
            </a:lvl6pPr>
            <a:lvl7pPr marL="2721265" indent="0" algn="ctr">
              <a:buNone/>
              <a:defRPr>
                <a:solidFill>
                  <a:schemeClr val="tx1">
                    <a:tint val="75000"/>
                  </a:schemeClr>
                </a:solidFill>
              </a:defRPr>
            </a:lvl7pPr>
            <a:lvl8pPr marL="3174809" indent="0" algn="ctr">
              <a:buNone/>
              <a:defRPr>
                <a:solidFill>
                  <a:schemeClr val="tx1">
                    <a:tint val="75000"/>
                  </a:schemeClr>
                </a:solidFill>
              </a:defRPr>
            </a:lvl8pPr>
            <a:lvl9pPr marL="36283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2123D1-C8B1-4392-A330-10C0B2443ED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8AAC5-117F-41D8-ACB4-261E27A26C6C}" type="slidenum">
              <a:rPr lang="en-US" smtClean="0"/>
              <a:t>‹#›</a:t>
            </a:fld>
            <a:endParaRPr lang="en-US"/>
          </a:p>
        </p:txBody>
      </p:sp>
    </p:spTree>
    <p:extLst>
      <p:ext uri="{BB962C8B-B14F-4D97-AF65-F5344CB8AC3E}">
        <p14:creationId xmlns:p14="http://schemas.microsoft.com/office/powerpoint/2010/main" val="10939482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448" y="190500"/>
            <a:ext cx="9863221" cy="952500"/>
          </a:xfrm>
        </p:spPr>
        <p:txBody>
          <a:bodyPr>
            <a:normAutofit/>
          </a:bodyPr>
          <a:lstStyle>
            <a:lvl1pPr>
              <a:defRPr sz="3959"/>
            </a:lvl1pPr>
          </a:lstStyle>
          <a:p>
            <a:r>
              <a:rPr lang="en-US" dirty="0" smtClean="0"/>
              <a:t>Click to edit Master title style</a:t>
            </a:r>
            <a:endParaRPr lang="en-US" dirty="0"/>
          </a:p>
        </p:txBody>
      </p:sp>
      <p:sp>
        <p:nvSpPr>
          <p:cNvPr id="3" name="Content Placeholder 2"/>
          <p:cNvSpPr>
            <a:spLocks noGrp="1"/>
          </p:cNvSpPr>
          <p:nvPr>
            <p:ph idx="1"/>
          </p:nvPr>
        </p:nvSpPr>
        <p:spPr>
          <a:xfrm>
            <a:off x="508000" y="1143000"/>
            <a:ext cx="9144000" cy="3746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D2123D1-C8B1-4392-A330-10C0B2443ED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8AAC5-117F-41D8-ACB4-261E27A26C6C}" type="slidenum">
              <a:rPr lang="en-US" smtClean="0"/>
              <a:t>‹#›</a:t>
            </a:fld>
            <a:endParaRPr lang="en-US"/>
          </a:p>
        </p:txBody>
      </p:sp>
    </p:spTree>
    <p:extLst>
      <p:ext uri="{BB962C8B-B14F-4D97-AF65-F5344CB8AC3E}">
        <p14:creationId xmlns:p14="http://schemas.microsoft.com/office/powerpoint/2010/main" val="33628447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1" y="3672421"/>
            <a:ext cx="8636000" cy="1135063"/>
          </a:xfrm>
        </p:spPr>
        <p:txBody>
          <a:bodyPr anchor="t"/>
          <a:lstStyle>
            <a:lvl1pPr algn="l">
              <a:defRPr sz="3959" b="1" cap="all"/>
            </a:lvl1pPr>
          </a:lstStyle>
          <a:p>
            <a:r>
              <a:rPr lang="en-US" smtClean="0"/>
              <a:t>Click to edit Master title style</a:t>
            </a:r>
            <a:endParaRPr lang="en-US"/>
          </a:p>
        </p:txBody>
      </p:sp>
      <p:sp>
        <p:nvSpPr>
          <p:cNvPr id="3" name="Text Placeholder 2"/>
          <p:cNvSpPr>
            <a:spLocks noGrp="1"/>
          </p:cNvSpPr>
          <p:nvPr>
            <p:ph type="body" idx="1"/>
          </p:nvPr>
        </p:nvSpPr>
        <p:spPr>
          <a:xfrm>
            <a:off x="802571" y="2422263"/>
            <a:ext cx="8636000" cy="1250156"/>
          </a:xfrm>
        </p:spPr>
        <p:txBody>
          <a:bodyPr anchor="b"/>
          <a:lstStyle>
            <a:lvl1pPr marL="0" indent="0">
              <a:buNone/>
              <a:defRPr sz="2014">
                <a:solidFill>
                  <a:schemeClr val="tx1">
                    <a:tint val="75000"/>
                  </a:schemeClr>
                </a:solidFill>
              </a:defRPr>
            </a:lvl1pPr>
            <a:lvl2pPr marL="453544" indent="0">
              <a:buNone/>
              <a:defRPr sz="1806">
                <a:solidFill>
                  <a:schemeClr val="tx1">
                    <a:tint val="75000"/>
                  </a:schemeClr>
                </a:solidFill>
              </a:defRPr>
            </a:lvl2pPr>
            <a:lvl3pPr marL="907089" indent="0">
              <a:buNone/>
              <a:defRPr sz="1598">
                <a:solidFill>
                  <a:schemeClr val="tx1">
                    <a:tint val="75000"/>
                  </a:schemeClr>
                </a:solidFill>
              </a:defRPr>
            </a:lvl3pPr>
            <a:lvl4pPr marL="1360633" indent="0">
              <a:buNone/>
              <a:defRPr sz="1389">
                <a:solidFill>
                  <a:schemeClr val="tx1">
                    <a:tint val="75000"/>
                  </a:schemeClr>
                </a:solidFill>
              </a:defRPr>
            </a:lvl4pPr>
            <a:lvl5pPr marL="1814177" indent="0">
              <a:buNone/>
              <a:defRPr sz="1389">
                <a:solidFill>
                  <a:schemeClr val="tx1">
                    <a:tint val="75000"/>
                  </a:schemeClr>
                </a:solidFill>
              </a:defRPr>
            </a:lvl5pPr>
            <a:lvl6pPr marL="2267721" indent="0">
              <a:buNone/>
              <a:defRPr sz="1389">
                <a:solidFill>
                  <a:schemeClr val="tx1">
                    <a:tint val="75000"/>
                  </a:schemeClr>
                </a:solidFill>
              </a:defRPr>
            </a:lvl6pPr>
            <a:lvl7pPr marL="2721265" indent="0">
              <a:buNone/>
              <a:defRPr sz="1389">
                <a:solidFill>
                  <a:schemeClr val="tx1">
                    <a:tint val="75000"/>
                  </a:schemeClr>
                </a:solidFill>
              </a:defRPr>
            </a:lvl7pPr>
            <a:lvl8pPr marL="3174809" indent="0">
              <a:buNone/>
              <a:defRPr sz="1389">
                <a:solidFill>
                  <a:schemeClr val="tx1">
                    <a:tint val="75000"/>
                  </a:schemeClr>
                </a:solidFill>
              </a:defRPr>
            </a:lvl8pPr>
            <a:lvl9pPr marL="3628354" indent="0">
              <a:buNone/>
              <a:defRPr sz="138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2123D1-C8B1-4392-A330-10C0B2443ED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8AAC5-117F-41D8-ACB4-261E27A26C6C}" type="slidenum">
              <a:rPr lang="en-US" smtClean="0"/>
              <a:t>‹#›</a:t>
            </a:fld>
            <a:endParaRPr lang="en-US"/>
          </a:p>
        </p:txBody>
      </p:sp>
    </p:spTree>
    <p:extLst>
      <p:ext uri="{BB962C8B-B14F-4D97-AF65-F5344CB8AC3E}">
        <p14:creationId xmlns:p14="http://schemas.microsoft.com/office/powerpoint/2010/main" val="6712000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333500"/>
            <a:ext cx="4487333" cy="3771636"/>
          </a:xfrm>
        </p:spPr>
        <p:txBody>
          <a:bodyPr/>
          <a:lstStyle>
            <a:lvl1pPr>
              <a:defRPr sz="2778"/>
            </a:lvl1pPr>
            <a:lvl2pPr>
              <a:defRPr sz="2361"/>
            </a:lvl2pPr>
            <a:lvl3pPr>
              <a:defRPr sz="2014"/>
            </a:lvl3pPr>
            <a:lvl4pPr>
              <a:defRPr sz="1806"/>
            </a:lvl4pPr>
            <a:lvl5pPr>
              <a:defRPr sz="1806"/>
            </a:lvl5pPr>
            <a:lvl6pPr>
              <a:defRPr sz="1806"/>
            </a:lvl6pPr>
            <a:lvl7pPr>
              <a:defRPr sz="1806"/>
            </a:lvl7pPr>
            <a:lvl8pPr>
              <a:defRPr sz="1806"/>
            </a:lvl8pPr>
            <a:lvl9pPr>
              <a:defRPr sz="18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1333500"/>
            <a:ext cx="4487333" cy="3771636"/>
          </a:xfrm>
        </p:spPr>
        <p:txBody>
          <a:bodyPr/>
          <a:lstStyle>
            <a:lvl1pPr>
              <a:defRPr sz="2778"/>
            </a:lvl1pPr>
            <a:lvl2pPr>
              <a:defRPr sz="2361"/>
            </a:lvl2pPr>
            <a:lvl3pPr>
              <a:defRPr sz="2014"/>
            </a:lvl3pPr>
            <a:lvl4pPr>
              <a:defRPr sz="1806"/>
            </a:lvl4pPr>
            <a:lvl5pPr>
              <a:defRPr sz="1806"/>
            </a:lvl5pPr>
            <a:lvl6pPr>
              <a:defRPr sz="1806"/>
            </a:lvl6pPr>
            <a:lvl7pPr>
              <a:defRPr sz="1806"/>
            </a:lvl7pPr>
            <a:lvl8pPr>
              <a:defRPr sz="1806"/>
            </a:lvl8pPr>
            <a:lvl9pPr>
              <a:defRPr sz="18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2123D1-C8B1-4392-A330-10C0B2443ED3}"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8AAC5-117F-41D8-ACB4-261E27A26C6C}" type="slidenum">
              <a:rPr lang="en-US" smtClean="0"/>
              <a:t>‹#›</a:t>
            </a:fld>
            <a:endParaRPr lang="en-US"/>
          </a:p>
        </p:txBody>
      </p:sp>
    </p:spTree>
    <p:extLst>
      <p:ext uri="{BB962C8B-B14F-4D97-AF65-F5344CB8AC3E}">
        <p14:creationId xmlns:p14="http://schemas.microsoft.com/office/powerpoint/2010/main" val="34622754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279265"/>
            <a:ext cx="4489098" cy="533135"/>
          </a:xfrm>
        </p:spPr>
        <p:txBody>
          <a:bodyPr anchor="b"/>
          <a:lstStyle>
            <a:lvl1pPr marL="0" indent="0">
              <a:buNone/>
              <a:defRPr sz="2361" b="1"/>
            </a:lvl1pPr>
            <a:lvl2pPr marL="453544" indent="0">
              <a:buNone/>
              <a:defRPr sz="2014" b="1"/>
            </a:lvl2pPr>
            <a:lvl3pPr marL="907089" indent="0">
              <a:buNone/>
              <a:defRPr sz="1806" b="1"/>
            </a:lvl3pPr>
            <a:lvl4pPr marL="1360633" indent="0">
              <a:buNone/>
              <a:defRPr sz="1598" b="1"/>
            </a:lvl4pPr>
            <a:lvl5pPr marL="1814177" indent="0">
              <a:buNone/>
              <a:defRPr sz="1598" b="1"/>
            </a:lvl5pPr>
            <a:lvl6pPr marL="2267721" indent="0">
              <a:buNone/>
              <a:defRPr sz="1598" b="1"/>
            </a:lvl6pPr>
            <a:lvl7pPr marL="2721265" indent="0">
              <a:buNone/>
              <a:defRPr sz="1598" b="1"/>
            </a:lvl7pPr>
            <a:lvl8pPr marL="3174809" indent="0">
              <a:buNone/>
              <a:defRPr sz="1598" b="1"/>
            </a:lvl8pPr>
            <a:lvl9pPr marL="3628354" indent="0">
              <a:buNone/>
              <a:defRPr sz="1598" b="1"/>
            </a:lvl9pPr>
          </a:lstStyle>
          <a:p>
            <a:pPr lvl="0"/>
            <a:r>
              <a:rPr lang="en-US" smtClean="0"/>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361"/>
            </a:lvl1pPr>
            <a:lvl2pPr>
              <a:defRPr sz="2014"/>
            </a:lvl2pPr>
            <a:lvl3pPr>
              <a:defRPr sz="1806"/>
            </a:lvl3pPr>
            <a:lvl4pPr>
              <a:defRPr sz="1598"/>
            </a:lvl4pPr>
            <a:lvl5pPr>
              <a:defRPr sz="1598"/>
            </a:lvl5pPr>
            <a:lvl6pPr>
              <a:defRPr sz="1598"/>
            </a:lvl6pPr>
            <a:lvl7pPr>
              <a:defRPr sz="1598"/>
            </a:lvl7pPr>
            <a:lvl8pPr>
              <a:defRPr sz="1598"/>
            </a:lvl8pPr>
            <a:lvl9pPr>
              <a:defRPr sz="15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2" y="1279265"/>
            <a:ext cx="4490861" cy="533135"/>
          </a:xfrm>
        </p:spPr>
        <p:txBody>
          <a:bodyPr anchor="b"/>
          <a:lstStyle>
            <a:lvl1pPr marL="0" indent="0">
              <a:buNone/>
              <a:defRPr sz="2361" b="1"/>
            </a:lvl1pPr>
            <a:lvl2pPr marL="453544" indent="0">
              <a:buNone/>
              <a:defRPr sz="2014" b="1"/>
            </a:lvl2pPr>
            <a:lvl3pPr marL="907089" indent="0">
              <a:buNone/>
              <a:defRPr sz="1806" b="1"/>
            </a:lvl3pPr>
            <a:lvl4pPr marL="1360633" indent="0">
              <a:buNone/>
              <a:defRPr sz="1598" b="1"/>
            </a:lvl4pPr>
            <a:lvl5pPr marL="1814177" indent="0">
              <a:buNone/>
              <a:defRPr sz="1598" b="1"/>
            </a:lvl5pPr>
            <a:lvl6pPr marL="2267721" indent="0">
              <a:buNone/>
              <a:defRPr sz="1598" b="1"/>
            </a:lvl6pPr>
            <a:lvl7pPr marL="2721265" indent="0">
              <a:buNone/>
              <a:defRPr sz="1598" b="1"/>
            </a:lvl7pPr>
            <a:lvl8pPr marL="3174809" indent="0">
              <a:buNone/>
              <a:defRPr sz="1598" b="1"/>
            </a:lvl8pPr>
            <a:lvl9pPr marL="3628354" indent="0">
              <a:buNone/>
              <a:defRPr sz="1598" b="1"/>
            </a:lvl9pPr>
          </a:lstStyle>
          <a:p>
            <a:pPr lvl="0"/>
            <a:r>
              <a:rPr lang="en-US" smtClean="0"/>
              <a:t>Click to edit Master text styles</a:t>
            </a:r>
          </a:p>
        </p:txBody>
      </p:sp>
      <p:sp>
        <p:nvSpPr>
          <p:cNvPr id="6" name="Content Placeholder 5"/>
          <p:cNvSpPr>
            <a:spLocks noGrp="1"/>
          </p:cNvSpPr>
          <p:nvPr>
            <p:ph sz="quarter" idx="4"/>
          </p:nvPr>
        </p:nvSpPr>
        <p:spPr>
          <a:xfrm>
            <a:off x="5161142" y="1812396"/>
            <a:ext cx="4490861" cy="3292740"/>
          </a:xfrm>
        </p:spPr>
        <p:txBody>
          <a:bodyPr/>
          <a:lstStyle>
            <a:lvl1pPr>
              <a:defRPr sz="2361"/>
            </a:lvl1pPr>
            <a:lvl2pPr>
              <a:defRPr sz="2014"/>
            </a:lvl2pPr>
            <a:lvl3pPr>
              <a:defRPr sz="1806"/>
            </a:lvl3pPr>
            <a:lvl4pPr>
              <a:defRPr sz="1598"/>
            </a:lvl4pPr>
            <a:lvl5pPr>
              <a:defRPr sz="1598"/>
            </a:lvl5pPr>
            <a:lvl6pPr>
              <a:defRPr sz="1598"/>
            </a:lvl6pPr>
            <a:lvl7pPr>
              <a:defRPr sz="1598"/>
            </a:lvl7pPr>
            <a:lvl8pPr>
              <a:defRPr sz="1598"/>
            </a:lvl8pPr>
            <a:lvl9pPr>
              <a:defRPr sz="15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2123D1-C8B1-4392-A330-10C0B2443ED3}"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88AAC5-117F-41D8-ACB4-261E27A26C6C}" type="slidenum">
              <a:rPr lang="en-US" smtClean="0"/>
              <a:t>‹#›</a:t>
            </a:fld>
            <a:endParaRPr lang="en-US"/>
          </a:p>
        </p:txBody>
      </p:sp>
    </p:spTree>
    <p:extLst>
      <p:ext uri="{BB962C8B-B14F-4D97-AF65-F5344CB8AC3E}">
        <p14:creationId xmlns:p14="http://schemas.microsoft.com/office/powerpoint/2010/main" val="27610882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2123D1-C8B1-4392-A330-10C0B2443ED3}"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88AAC5-117F-41D8-ACB4-261E27A26C6C}" type="slidenum">
              <a:rPr lang="en-US" smtClean="0"/>
              <a:t>‹#›</a:t>
            </a:fld>
            <a:endParaRPr lang="en-US"/>
          </a:p>
        </p:txBody>
      </p:sp>
    </p:spTree>
    <p:extLst>
      <p:ext uri="{BB962C8B-B14F-4D97-AF65-F5344CB8AC3E}">
        <p14:creationId xmlns:p14="http://schemas.microsoft.com/office/powerpoint/2010/main" val="33571706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123D1-C8B1-4392-A330-10C0B2443ED3}"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88AAC5-117F-41D8-ACB4-261E27A26C6C}" type="slidenum">
              <a:rPr lang="en-US" smtClean="0"/>
              <a:t>‹#›</a:t>
            </a:fld>
            <a:endParaRPr lang="en-US"/>
          </a:p>
        </p:txBody>
      </p:sp>
    </p:spTree>
    <p:extLst>
      <p:ext uri="{BB962C8B-B14F-4D97-AF65-F5344CB8AC3E}">
        <p14:creationId xmlns:p14="http://schemas.microsoft.com/office/powerpoint/2010/main" val="4144664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227545"/>
            <a:ext cx="3342571" cy="968375"/>
          </a:xfrm>
        </p:spPr>
        <p:txBody>
          <a:bodyPr anchor="b"/>
          <a:lstStyle>
            <a:lvl1pPr algn="l">
              <a:defRPr sz="2014" b="1"/>
            </a:lvl1pPr>
          </a:lstStyle>
          <a:p>
            <a:r>
              <a:rPr lang="en-US" smtClean="0"/>
              <a:t>Click to edit Master title style</a:t>
            </a:r>
            <a:endParaRPr lang="en-US"/>
          </a:p>
        </p:txBody>
      </p:sp>
      <p:sp>
        <p:nvSpPr>
          <p:cNvPr id="3" name="Content Placeholder 2"/>
          <p:cNvSpPr>
            <a:spLocks noGrp="1"/>
          </p:cNvSpPr>
          <p:nvPr>
            <p:ph idx="1"/>
          </p:nvPr>
        </p:nvSpPr>
        <p:spPr>
          <a:xfrm>
            <a:off x="3972278" y="227544"/>
            <a:ext cx="5679722" cy="4877594"/>
          </a:xfrm>
        </p:spPr>
        <p:txBody>
          <a:bodyPr/>
          <a:lstStyle>
            <a:lvl1pPr>
              <a:defRPr sz="3194"/>
            </a:lvl1pPr>
            <a:lvl2pPr>
              <a:defRPr sz="2778"/>
            </a:lvl2pPr>
            <a:lvl3pPr>
              <a:defRPr sz="2361"/>
            </a:lvl3pPr>
            <a:lvl4pPr>
              <a:defRPr sz="2014"/>
            </a:lvl4pPr>
            <a:lvl5pPr>
              <a:defRPr sz="2014"/>
            </a:lvl5pPr>
            <a:lvl6pPr>
              <a:defRPr sz="2014"/>
            </a:lvl6pPr>
            <a:lvl7pPr>
              <a:defRPr sz="2014"/>
            </a:lvl7pPr>
            <a:lvl8pPr>
              <a:defRPr sz="2014"/>
            </a:lvl8pPr>
            <a:lvl9pPr>
              <a:defRPr sz="20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2" y="1195920"/>
            <a:ext cx="3342571" cy="3909219"/>
          </a:xfrm>
        </p:spPr>
        <p:txBody>
          <a:bodyPr/>
          <a:lstStyle>
            <a:lvl1pPr marL="0" indent="0">
              <a:buNone/>
              <a:defRPr sz="1389"/>
            </a:lvl1pPr>
            <a:lvl2pPr marL="453544" indent="0">
              <a:buNone/>
              <a:defRPr sz="1181"/>
            </a:lvl2pPr>
            <a:lvl3pPr marL="907089" indent="0">
              <a:buNone/>
              <a:defRPr sz="972"/>
            </a:lvl3pPr>
            <a:lvl4pPr marL="1360633" indent="0">
              <a:buNone/>
              <a:defRPr sz="903"/>
            </a:lvl4pPr>
            <a:lvl5pPr marL="1814177" indent="0">
              <a:buNone/>
              <a:defRPr sz="903"/>
            </a:lvl5pPr>
            <a:lvl6pPr marL="2267721" indent="0">
              <a:buNone/>
              <a:defRPr sz="903"/>
            </a:lvl6pPr>
            <a:lvl7pPr marL="2721265" indent="0">
              <a:buNone/>
              <a:defRPr sz="903"/>
            </a:lvl7pPr>
            <a:lvl8pPr marL="3174809" indent="0">
              <a:buNone/>
              <a:defRPr sz="903"/>
            </a:lvl8pPr>
            <a:lvl9pPr marL="3628354" indent="0">
              <a:buNone/>
              <a:defRPr sz="90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123D1-C8B1-4392-A330-10C0B2443ED3}"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8AAC5-117F-41D8-ACB4-261E27A26C6C}" type="slidenum">
              <a:rPr lang="en-US" smtClean="0"/>
              <a:t>‹#›</a:t>
            </a:fld>
            <a:endParaRPr lang="en-US"/>
          </a:p>
        </p:txBody>
      </p:sp>
    </p:spTree>
    <p:extLst>
      <p:ext uri="{BB962C8B-B14F-4D97-AF65-F5344CB8AC3E}">
        <p14:creationId xmlns:p14="http://schemas.microsoft.com/office/powerpoint/2010/main" val="33359013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B8A0708-8ED9-4B14-A8B7-C10909029FC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007E7-9464-461C-97D5-D39987FB2378}" type="slidenum">
              <a:rPr lang="en-US" smtClean="0"/>
              <a:t>‹#›</a:t>
            </a:fld>
            <a:endParaRPr lang="en-US"/>
          </a:p>
        </p:txBody>
      </p:sp>
    </p:spTree>
    <p:extLst>
      <p:ext uri="{BB962C8B-B14F-4D97-AF65-F5344CB8AC3E}">
        <p14:creationId xmlns:p14="http://schemas.microsoft.com/office/powerpoint/2010/main" val="15865923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14" b="1"/>
            </a:lvl1pPr>
          </a:lstStyle>
          <a:p>
            <a:r>
              <a:rPr lang="en-US" smtClean="0"/>
              <a:t>Click to edit Master title style</a:t>
            </a:r>
            <a:endParaRPr lang="en-US"/>
          </a:p>
        </p:txBody>
      </p:sp>
      <p:sp>
        <p:nvSpPr>
          <p:cNvPr id="3" name="Picture Placeholder 2"/>
          <p:cNvSpPr>
            <a:spLocks noGrp="1"/>
          </p:cNvSpPr>
          <p:nvPr>
            <p:ph type="pic" idx="1"/>
          </p:nvPr>
        </p:nvSpPr>
        <p:spPr>
          <a:xfrm>
            <a:off x="1991431" y="510646"/>
            <a:ext cx="6096000" cy="3429000"/>
          </a:xfrm>
        </p:spPr>
        <p:txBody>
          <a:bodyPr/>
          <a:lstStyle>
            <a:lvl1pPr marL="0" indent="0">
              <a:buNone/>
              <a:defRPr sz="3194"/>
            </a:lvl1pPr>
            <a:lvl2pPr marL="453544" indent="0">
              <a:buNone/>
              <a:defRPr sz="2778"/>
            </a:lvl2pPr>
            <a:lvl3pPr marL="907089" indent="0">
              <a:buNone/>
              <a:defRPr sz="2361"/>
            </a:lvl3pPr>
            <a:lvl4pPr marL="1360633" indent="0">
              <a:buNone/>
              <a:defRPr sz="2014"/>
            </a:lvl4pPr>
            <a:lvl5pPr marL="1814177" indent="0">
              <a:buNone/>
              <a:defRPr sz="2014"/>
            </a:lvl5pPr>
            <a:lvl6pPr marL="2267721" indent="0">
              <a:buNone/>
              <a:defRPr sz="2014"/>
            </a:lvl6pPr>
            <a:lvl7pPr marL="2721265" indent="0">
              <a:buNone/>
              <a:defRPr sz="2014"/>
            </a:lvl7pPr>
            <a:lvl8pPr marL="3174809" indent="0">
              <a:buNone/>
              <a:defRPr sz="2014"/>
            </a:lvl8pPr>
            <a:lvl9pPr marL="3628354" indent="0">
              <a:buNone/>
              <a:defRPr sz="2014"/>
            </a:lvl9pPr>
          </a:lstStyle>
          <a:p>
            <a:endParaRPr lang="en-US"/>
          </a:p>
        </p:txBody>
      </p:sp>
      <p:sp>
        <p:nvSpPr>
          <p:cNvPr id="4" name="Text Placeholder 3"/>
          <p:cNvSpPr>
            <a:spLocks noGrp="1"/>
          </p:cNvSpPr>
          <p:nvPr>
            <p:ph type="body" sz="half" idx="2"/>
          </p:nvPr>
        </p:nvSpPr>
        <p:spPr>
          <a:xfrm>
            <a:off x="1991431" y="4472782"/>
            <a:ext cx="6096000" cy="670718"/>
          </a:xfrm>
        </p:spPr>
        <p:txBody>
          <a:bodyPr/>
          <a:lstStyle>
            <a:lvl1pPr marL="0" indent="0">
              <a:buNone/>
              <a:defRPr sz="1389"/>
            </a:lvl1pPr>
            <a:lvl2pPr marL="453544" indent="0">
              <a:buNone/>
              <a:defRPr sz="1181"/>
            </a:lvl2pPr>
            <a:lvl3pPr marL="907089" indent="0">
              <a:buNone/>
              <a:defRPr sz="972"/>
            </a:lvl3pPr>
            <a:lvl4pPr marL="1360633" indent="0">
              <a:buNone/>
              <a:defRPr sz="903"/>
            </a:lvl4pPr>
            <a:lvl5pPr marL="1814177" indent="0">
              <a:buNone/>
              <a:defRPr sz="903"/>
            </a:lvl5pPr>
            <a:lvl6pPr marL="2267721" indent="0">
              <a:buNone/>
              <a:defRPr sz="903"/>
            </a:lvl6pPr>
            <a:lvl7pPr marL="2721265" indent="0">
              <a:buNone/>
              <a:defRPr sz="903"/>
            </a:lvl7pPr>
            <a:lvl8pPr marL="3174809" indent="0">
              <a:buNone/>
              <a:defRPr sz="903"/>
            </a:lvl8pPr>
            <a:lvl9pPr marL="3628354" indent="0">
              <a:buNone/>
              <a:defRPr sz="90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123D1-C8B1-4392-A330-10C0B2443ED3}"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88AAC5-117F-41D8-ACB4-261E27A26C6C}" type="slidenum">
              <a:rPr lang="en-US" smtClean="0"/>
              <a:t>‹#›</a:t>
            </a:fld>
            <a:endParaRPr lang="en-US"/>
          </a:p>
        </p:txBody>
      </p:sp>
    </p:spTree>
    <p:extLst>
      <p:ext uri="{BB962C8B-B14F-4D97-AF65-F5344CB8AC3E}">
        <p14:creationId xmlns:p14="http://schemas.microsoft.com/office/powerpoint/2010/main" val="3853272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123D1-C8B1-4392-A330-10C0B2443ED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8AAC5-117F-41D8-ACB4-261E27A26C6C}" type="slidenum">
              <a:rPr lang="en-US" smtClean="0"/>
              <a:t>‹#›</a:t>
            </a:fld>
            <a:endParaRPr lang="en-US"/>
          </a:p>
        </p:txBody>
      </p:sp>
    </p:spTree>
    <p:extLst>
      <p:ext uri="{BB962C8B-B14F-4D97-AF65-F5344CB8AC3E}">
        <p14:creationId xmlns:p14="http://schemas.microsoft.com/office/powerpoint/2010/main" val="1643926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28869"/>
            <a:ext cx="22860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228869"/>
            <a:ext cx="6688667"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123D1-C8B1-4392-A330-10C0B2443ED3}"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88AAC5-117F-41D8-ACB4-261E27A26C6C}" type="slidenum">
              <a:rPr lang="en-US" smtClean="0"/>
              <a:t>‹#›</a:t>
            </a:fld>
            <a:endParaRPr lang="en-US"/>
          </a:p>
        </p:txBody>
      </p:sp>
    </p:spTree>
    <p:extLst>
      <p:ext uri="{BB962C8B-B14F-4D97-AF65-F5344CB8AC3E}">
        <p14:creationId xmlns:p14="http://schemas.microsoft.com/office/powerpoint/2010/main" val="1161081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75360"/>
            <a:ext cx="86360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3238500"/>
            <a:ext cx="7112000" cy="1460500"/>
          </a:xfrm>
        </p:spPr>
        <p:txBody>
          <a:bodyPr/>
          <a:lstStyle>
            <a:lvl1pPr marL="0" indent="0" algn="ctr">
              <a:buNone/>
              <a:defRPr>
                <a:solidFill>
                  <a:schemeClr val="tx1">
                    <a:tint val="75000"/>
                  </a:schemeClr>
                </a:solidFill>
              </a:defRPr>
            </a:lvl1pPr>
            <a:lvl2pPr marL="453544" indent="0" algn="ctr">
              <a:buNone/>
              <a:defRPr>
                <a:solidFill>
                  <a:schemeClr val="tx1">
                    <a:tint val="75000"/>
                  </a:schemeClr>
                </a:solidFill>
              </a:defRPr>
            </a:lvl2pPr>
            <a:lvl3pPr marL="907089" indent="0" algn="ctr">
              <a:buNone/>
              <a:defRPr>
                <a:solidFill>
                  <a:schemeClr val="tx1">
                    <a:tint val="75000"/>
                  </a:schemeClr>
                </a:solidFill>
              </a:defRPr>
            </a:lvl3pPr>
            <a:lvl4pPr marL="1360633" indent="0" algn="ctr">
              <a:buNone/>
              <a:defRPr>
                <a:solidFill>
                  <a:schemeClr val="tx1">
                    <a:tint val="75000"/>
                  </a:schemeClr>
                </a:solidFill>
              </a:defRPr>
            </a:lvl4pPr>
            <a:lvl5pPr marL="1814177" indent="0" algn="ctr">
              <a:buNone/>
              <a:defRPr>
                <a:solidFill>
                  <a:schemeClr val="tx1">
                    <a:tint val="75000"/>
                  </a:schemeClr>
                </a:solidFill>
              </a:defRPr>
            </a:lvl5pPr>
            <a:lvl6pPr marL="2267721" indent="0" algn="ctr">
              <a:buNone/>
              <a:defRPr>
                <a:solidFill>
                  <a:schemeClr val="tx1">
                    <a:tint val="75000"/>
                  </a:schemeClr>
                </a:solidFill>
              </a:defRPr>
            </a:lvl6pPr>
            <a:lvl7pPr marL="2721265" indent="0" algn="ctr">
              <a:buNone/>
              <a:defRPr>
                <a:solidFill>
                  <a:schemeClr val="tx1">
                    <a:tint val="75000"/>
                  </a:schemeClr>
                </a:solidFill>
              </a:defRPr>
            </a:lvl7pPr>
            <a:lvl8pPr marL="3174809" indent="0" algn="ctr">
              <a:buNone/>
              <a:defRPr>
                <a:solidFill>
                  <a:schemeClr val="tx1">
                    <a:tint val="75000"/>
                  </a:schemeClr>
                </a:solidFill>
              </a:defRPr>
            </a:lvl8pPr>
            <a:lvl9pPr marL="36283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2123D1-C8B1-4392-A330-10C0B2443ED3}"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88AAC5-117F-41D8-ACB4-261E27A26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49848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448" y="190500"/>
            <a:ext cx="9863221" cy="952500"/>
          </a:xfrm>
        </p:spPr>
        <p:txBody>
          <a:bodyPr>
            <a:normAutofit/>
          </a:bodyPr>
          <a:lstStyle>
            <a:lvl1pPr>
              <a:defRPr sz="3959"/>
            </a:lvl1pPr>
          </a:lstStyle>
          <a:p>
            <a:r>
              <a:rPr lang="en-US" dirty="0" smtClean="0"/>
              <a:t>Click to edit Master title style</a:t>
            </a:r>
            <a:endParaRPr lang="en-US" dirty="0"/>
          </a:p>
        </p:txBody>
      </p:sp>
      <p:sp>
        <p:nvSpPr>
          <p:cNvPr id="3" name="Content Placeholder 2"/>
          <p:cNvSpPr>
            <a:spLocks noGrp="1"/>
          </p:cNvSpPr>
          <p:nvPr>
            <p:ph idx="1"/>
          </p:nvPr>
        </p:nvSpPr>
        <p:spPr>
          <a:xfrm>
            <a:off x="508000" y="1143000"/>
            <a:ext cx="9144000" cy="3746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D2123D1-C8B1-4392-A330-10C0B2443ED3}"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88AAC5-117F-41D8-ACB4-261E27A26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65730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1" y="3672421"/>
            <a:ext cx="8636000" cy="1135063"/>
          </a:xfrm>
        </p:spPr>
        <p:txBody>
          <a:bodyPr anchor="t"/>
          <a:lstStyle>
            <a:lvl1pPr algn="l">
              <a:defRPr sz="3959" b="1" cap="all"/>
            </a:lvl1pPr>
          </a:lstStyle>
          <a:p>
            <a:r>
              <a:rPr lang="en-US" smtClean="0"/>
              <a:t>Click to edit Master title style</a:t>
            </a:r>
            <a:endParaRPr lang="en-US"/>
          </a:p>
        </p:txBody>
      </p:sp>
      <p:sp>
        <p:nvSpPr>
          <p:cNvPr id="3" name="Text Placeholder 2"/>
          <p:cNvSpPr>
            <a:spLocks noGrp="1"/>
          </p:cNvSpPr>
          <p:nvPr>
            <p:ph type="body" idx="1"/>
          </p:nvPr>
        </p:nvSpPr>
        <p:spPr>
          <a:xfrm>
            <a:off x="802571" y="2422263"/>
            <a:ext cx="8636000" cy="1250156"/>
          </a:xfrm>
        </p:spPr>
        <p:txBody>
          <a:bodyPr anchor="b"/>
          <a:lstStyle>
            <a:lvl1pPr marL="0" indent="0">
              <a:buNone/>
              <a:defRPr sz="2014">
                <a:solidFill>
                  <a:schemeClr val="tx1">
                    <a:tint val="75000"/>
                  </a:schemeClr>
                </a:solidFill>
              </a:defRPr>
            </a:lvl1pPr>
            <a:lvl2pPr marL="453544" indent="0">
              <a:buNone/>
              <a:defRPr sz="1806">
                <a:solidFill>
                  <a:schemeClr val="tx1">
                    <a:tint val="75000"/>
                  </a:schemeClr>
                </a:solidFill>
              </a:defRPr>
            </a:lvl2pPr>
            <a:lvl3pPr marL="907089" indent="0">
              <a:buNone/>
              <a:defRPr sz="1598">
                <a:solidFill>
                  <a:schemeClr val="tx1">
                    <a:tint val="75000"/>
                  </a:schemeClr>
                </a:solidFill>
              </a:defRPr>
            </a:lvl3pPr>
            <a:lvl4pPr marL="1360633" indent="0">
              <a:buNone/>
              <a:defRPr sz="1389">
                <a:solidFill>
                  <a:schemeClr val="tx1">
                    <a:tint val="75000"/>
                  </a:schemeClr>
                </a:solidFill>
              </a:defRPr>
            </a:lvl4pPr>
            <a:lvl5pPr marL="1814177" indent="0">
              <a:buNone/>
              <a:defRPr sz="1389">
                <a:solidFill>
                  <a:schemeClr val="tx1">
                    <a:tint val="75000"/>
                  </a:schemeClr>
                </a:solidFill>
              </a:defRPr>
            </a:lvl5pPr>
            <a:lvl6pPr marL="2267721" indent="0">
              <a:buNone/>
              <a:defRPr sz="1389">
                <a:solidFill>
                  <a:schemeClr val="tx1">
                    <a:tint val="75000"/>
                  </a:schemeClr>
                </a:solidFill>
              </a:defRPr>
            </a:lvl6pPr>
            <a:lvl7pPr marL="2721265" indent="0">
              <a:buNone/>
              <a:defRPr sz="1389">
                <a:solidFill>
                  <a:schemeClr val="tx1">
                    <a:tint val="75000"/>
                  </a:schemeClr>
                </a:solidFill>
              </a:defRPr>
            </a:lvl7pPr>
            <a:lvl8pPr marL="3174809" indent="0">
              <a:buNone/>
              <a:defRPr sz="1389">
                <a:solidFill>
                  <a:schemeClr val="tx1">
                    <a:tint val="75000"/>
                  </a:schemeClr>
                </a:solidFill>
              </a:defRPr>
            </a:lvl8pPr>
            <a:lvl9pPr marL="3628354" indent="0">
              <a:buNone/>
              <a:defRPr sz="138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2123D1-C8B1-4392-A330-10C0B2443ED3}"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88AAC5-117F-41D8-ACB4-261E27A26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31700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333500"/>
            <a:ext cx="4487333" cy="3771636"/>
          </a:xfrm>
        </p:spPr>
        <p:txBody>
          <a:bodyPr/>
          <a:lstStyle>
            <a:lvl1pPr>
              <a:defRPr sz="2778"/>
            </a:lvl1pPr>
            <a:lvl2pPr>
              <a:defRPr sz="2361"/>
            </a:lvl2pPr>
            <a:lvl3pPr>
              <a:defRPr sz="2014"/>
            </a:lvl3pPr>
            <a:lvl4pPr>
              <a:defRPr sz="1806"/>
            </a:lvl4pPr>
            <a:lvl5pPr>
              <a:defRPr sz="1806"/>
            </a:lvl5pPr>
            <a:lvl6pPr>
              <a:defRPr sz="1806"/>
            </a:lvl6pPr>
            <a:lvl7pPr>
              <a:defRPr sz="1806"/>
            </a:lvl7pPr>
            <a:lvl8pPr>
              <a:defRPr sz="1806"/>
            </a:lvl8pPr>
            <a:lvl9pPr>
              <a:defRPr sz="18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64667" y="1333500"/>
            <a:ext cx="4487333" cy="3771636"/>
          </a:xfrm>
        </p:spPr>
        <p:txBody>
          <a:bodyPr/>
          <a:lstStyle>
            <a:lvl1pPr>
              <a:defRPr sz="2778"/>
            </a:lvl1pPr>
            <a:lvl2pPr>
              <a:defRPr sz="2361"/>
            </a:lvl2pPr>
            <a:lvl3pPr>
              <a:defRPr sz="2014"/>
            </a:lvl3pPr>
            <a:lvl4pPr>
              <a:defRPr sz="1806"/>
            </a:lvl4pPr>
            <a:lvl5pPr>
              <a:defRPr sz="1806"/>
            </a:lvl5pPr>
            <a:lvl6pPr>
              <a:defRPr sz="1806"/>
            </a:lvl6pPr>
            <a:lvl7pPr>
              <a:defRPr sz="1806"/>
            </a:lvl7pPr>
            <a:lvl8pPr>
              <a:defRPr sz="1806"/>
            </a:lvl8pPr>
            <a:lvl9pPr>
              <a:defRPr sz="18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2123D1-C8B1-4392-A330-10C0B2443ED3}"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88AAC5-117F-41D8-ACB4-261E27A26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32409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279265"/>
            <a:ext cx="4489098" cy="533135"/>
          </a:xfrm>
        </p:spPr>
        <p:txBody>
          <a:bodyPr anchor="b"/>
          <a:lstStyle>
            <a:lvl1pPr marL="0" indent="0">
              <a:buNone/>
              <a:defRPr sz="2361" b="1"/>
            </a:lvl1pPr>
            <a:lvl2pPr marL="453544" indent="0">
              <a:buNone/>
              <a:defRPr sz="2014" b="1"/>
            </a:lvl2pPr>
            <a:lvl3pPr marL="907089" indent="0">
              <a:buNone/>
              <a:defRPr sz="1806" b="1"/>
            </a:lvl3pPr>
            <a:lvl4pPr marL="1360633" indent="0">
              <a:buNone/>
              <a:defRPr sz="1598" b="1"/>
            </a:lvl4pPr>
            <a:lvl5pPr marL="1814177" indent="0">
              <a:buNone/>
              <a:defRPr sz="1598" b="1"/>
            </a:lvl5pPr>
            <a:lvl6pPr marL="2267721" indent="0">
              <a:buNone/>
              <a:defRPr sz="1598" b="1"/>
            </a:lvl6pPr>
            <a:lvl7pPr marL="2721265" indent="0">
              <a:buNone/>
              <a:defRPr sz="1598" b="1"/>
            </a:lvl7pPr>
            <a:lvl8pPr marL="3174809" indent="0">
              <a:buNone/>
              <a:defRPr sz="1598" b="1"/>
            </a:lvl8pPr>
            <a:lvl9pPr marL="3628354" indent="0">
              <a:buNone/>
              <a:defRPr sz="1598" b="1"/>
            </a:lvl9pPr>
          </a:lstStyle>
          <a:p>
            <a:pPr lvl="0"/>
            <a:r>
              <a:rPr lang="en-US" smtClean="0"/>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361"/>
            </a:lvl1pPr>
            <a:lvl2pPr>
              <a:defRPr sz="2014"/>
            </a:lvl2pPr>
            <a:lvl3pPr>
              <a:defRPr sz="1806"/>
            </a:lvl3pPr>
            <a:lvl4pPr>
              <a:defRPr sz="1598"/>
            </a:lvl4pPr>
            <a:lvl5pPr>
              <a:defRPr sz="1598"/>
            </a:lvl5pPr>
            <a:lvl6pPr>
              <a:defRPr sz="1598"/>
            </a:lvl6pPr>
            <a:lvl7pPr>
              <a:defRPr sz="1598"/>
            </a:lvl7pPr>
            <a:lvl8pPr>
              <a:defRPr sz="1598"/>
            </a:lvl8pPr>
            <a:lvl9pPr>
              <a:defRPr sz="15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2" y="1279265"/>
            <a:ext cx="4490861" cy="533135"/>
          </a:xfrm>
        </p:spPr>
        <p:txBody>
          <a:bodyPr anchor="b"/>
          <a:lstStyle>
            <a:lvl1pPr marL="0" indent="0">
              <a:buNone/>
              <a:defRPr sz="2361" b="1"/>
            </a:lvl1pPr>
            <a:lvl2pPr marL="453544" indent="0">
              <a:buNone/>
              <a:defRPr sz="2014" b="1"/>
            </a:lvl2pPr>
            <a:lvl3pPr marL="907089" indent="0">
              <a:buNone/>
              <a:defRPr sz="1806" b="1"/>
            </a:lvl3pPr>
            <a:lvl4pPr marL="1360633" indent="0">
              <a:buNone/>
              <a:defRPr sz="1598" b="1"/>
            </a:lvl4pPr>
            <a:lvl5pPr marL="1814177" indent="0">
              <a:buNone/>
              <a:defRPr sz="1598" b="1"/>
            </a:lvl5pPr>
            <a:lvl6pPr marL="2267721" indent="0">
              <a:buNone/>
              <a:defRPr sz="1598" b="1"/>
            </a:lvl6pPr>
            <a:lvl7pPr marL="2721265" indent="0">
              <a:buNone/>
              <a:defRPr sz="1598" b="1"/>
            </a:lvl7pPr>
            <a:lvl8pPr marL="3174809" indent="0">
              <a:buNone/>
              <a:defRPr sz="1598" b="1"/>
            </a:lvl8pPr>
            <a:lvl9pPr marL="3628354" indent="0">
              <a:buNone/>
              <a:defRPr sz="1598" b="1"/>
            </a:lvl9pPr>
          </a:lstStyle>
          <a:p>
            <a:pPr lvl="0"/>
            <a:r>
              <a:rPr lang="en-US" smtClean="0"/>
              <a:t>Click to edit Master text styles</a:t>
            </a:r>
          </a:p>
        </p:txBody>
      </p:sp>
      <p:sp>
        <p:nvSpPr>
          <p:cNvPr id="6" name="Content Placeholder 5"/>
          <p:cNvSpPr>
            <a:spLocks noGrp="1"/>
          </p:cNvSpPr>
          <p:nvPr>
            <p:ph sz="quarter" idx="4"/>
          </p:nvPr>
        </p:nvSpPr>
        <p:spPr>
          <a:xfrm>
            <a:off x="5161142" y="1812396"/>
            <a:ext cx="4490861" cy="3292740"/>
          </a:xfrm>
        </p:spPr>
        <p:txBody>
          <a:bodyPr/>
          <a:lstStyle>
            <a:lvl1pPr>
              <a:defRPr sz="2361"/>
            </a:lvl1pPr>
            <a:lvl2pPr>
              <a:defRPr sz="2014"/>
            </a:lvl2pPr>
            <a:lvl3pPr>
              <a:defRPr sz="1806"/>
            </a:lvl3pPr>
            <a:lvl4pPr>
              <a:defRPr sz="1598"/>
            </a:lvl4pPr>
            <a:lvl5pPr>
              <a:defRPr sz="1598"/>
            </a:lvl5pPr>
            <a:lvl6pPr>
              <a:defRPr sz="1598"/>
            </a:lvl6pPr>
            <a:lvl7pPr>
              <a:defRPr sz="1598"/>
            </a:lvl7pPr>
            <a:lvl8pPr>
              <a:defRPr sz="1598"/>
            </a:lvl8pPr>
            <a:lvl9pPr>
              <a:defRPr sz="15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2123D1-C8B1-4392-A330-10C0B2443ED3}" type="datetimeFigureOut">
              <a:rPr lang="en-US" smtClean="0">
                <a:solidFill>
                  <a:prstClr val="black">
                    <a:tint val="75000"/>
                  </a:prstClr>
                </a:solidFill>
              </a:rPr>
              <a:pPr/>
              <a:t>12/7/2016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B88AAC5-117F-41D8-ACB4-261E27A26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4929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2123D1-C8B1-4392-A330-10C0B2443ED3}" type="datetimeFigureOut">
              <a:rPr lang="en-US" smtClean="0">
                <a:solidFill>
                  <a:prstClr val="black">
                    <a:tint val="75000"/>
                  </a:prstClr>
                </a:solidFill>
              </a:rPr>
              <a:pPr/>
              <a:t>12/7/2016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B88AAC5-117F-41D8-ACB4-261E27A26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84956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123D1-C8B1-4392-A330-10C0B2443ED3}" type="datetimeFigureOut">
              <a:rPr lang="en-US" smtClean="0">
                <a:solidFill>
                  <a:prstClr val="black">
                    <a:tint val="75000"/>
                  </a:prstClr>
                </a:solidFill>
              </a:rPr>
              <a:pPr/>
              <a:t>12/7/2016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B88AAC5-117F-41D8-ACB4-261E27A26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709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1" y="3672421"/>
            <a:ext cx="8636000" cy="1135063"/>
          </a:xfrm>
        </p:spPr>
        <p:txBody>
          <a:bodyPr anchor="t"/>
          <a:lstStyle>
            <a:lvl1pPr algn="l">
              <a:defRPr sz="3959" b="1" cap="all"/>
            </a:lvl1pPr>
          </a:lstStyle>
          <a:p>
            <a:r>
              <a:rPr lang="en-US" smtClean="0"/>
              <a:t>Click to edit Master title style</a:t>
            </a:r>
            <a:endParaRPr lang="en-US"/>
          </a:p>
        </p:txBody>
      </p:sp>
      <p:sp>
        <p:nvSpPr>
          <p:cNvPr id="3" name="Text Placeholder 2"/>
          <p:cNvSpPr>
            <a:spLocks noGrp="1"/>
          </p:cNvSpPr>
          <p:nvPr>
            <p:ph type="body" idx="1"/>
          </p:nvPr>
        </p:nvSpPr>
        <p:spPr>
          <a:xfrm>
            <a:off x="802571" y="2422263"/>
            <a:ext cx="8636000" cy="1250156"/>
          </a:xfrm>
        </p:spPr>
        <p:txBody>
          <a:bodyPr anchor="b"/>
          <a:lstStyle>
            <a:lvl1pPr marL="0" indent="0">
              <a:buNone/>
              <a:defRPr sz="2014">
                <a:solidFill>
                  <a:schemeClr val="tx1">
                    <a:tint val="75000"/>
                  </a:schemeClr>
                </a:solidFill>
              </a:defRPr>
            </a:lvl1pPr>
            <a:lvl2pPr marL="453544" indent="0">
              <a:buNone/>
              <a:defRPr sz="1806">
                <a:solidFill>
                  <a:schemeClr val="tx1">
                    <a:tint val="75000"/>
                  </a:schemeClr>
                </a:solidFill>
              </a:defRPr>
            </a:lvl2pPr>
            <a:lvl3pPr marL="907089" indent="0">
              <a:buNone/>
              <a:defRPr sz="1598">
                <a:solidFill>
                  <a:schemeClr val="tx1">
                    <a:tint val="75000"/>
                  </a:schemeClr>
                </a:solidFill>
              </a:defRPr>
            </a:lvl3pPr>
            <a:lvl4pPr marL="1360633" indent="0">
              <a:buNone/>
              <a:defRPr sz="1389">
                <a:solidFill>
                  <a:schemeClr val="tx1">
                    <a:tint val="75000"/>
                  </a:schemeClr>
                </a:solidFill>
              </a:defRPr>
            </a:lvl4pPr>
            <a:lvl5pPr marL="1814177" indent="0">
              <a:buNone/>
              <a:defRPr sz="1389">
                <a:solidFill>
                  <a:schemeClr val="tx1">
                    <a:tint val="75000"/>
                  </a:schemeClr>
                </a:solidFill>
              </a:defRPr>
            </a:lvl5pPr>
            <a:lvl6pPr marL="2267721" indent="0">
              <a:buNone/>
              <a:defRPr sz="1389">
                <a:solidFill>
                  <a:schemeClr val="tx1">
                    <a:tint val="75000"/>
                  </a:schemeClr>
                </a:solidFill>
              </a:defRPr>
            </a:lvl6pPr>
            <a:lvl7pPr marL="2721265" indent="0">
              <a:buNone/>
              <a:defRPr sz="1389">
                <a:solidFill>
                  <a:schemeClr val="tx1">
                    <a:tint val="75000"/>
                  </a:schemeClr>
                </a:solidFill>
              </a:defRPr>
            </a:lvl7pPr>
            <a:lvl8pPr marL="3174809" indent="0">
              <a:buNone/>
              <a:defRPr sz="1389">
                <a:solidFill>
                  <a:schemeClr val="tx1">
                    <a:tint val="75000"/>
                  </a:schemeClr>
                </a:solidFill>
              </a:defRPr>
            </a:lvl8pPr>
            <a:lvl9pPr marL="3628354" indent="0">
              <a:buNone/>
              <a:defRPr sz="138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0708-8ED9-4B14-A8B7-C10909029FC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9007E7-9464-461C-97D5-D39987FB2378}" type="slidenum">
              <a:rPr lang="en-US" smtClean="0"/>
              <a:t>‹#›</a:t>
            </a:fld>
            <a:endParaRPr lang="en-US"/>
          </a:p>
        </p:txBody>
      </p:sp>
    </p:spTree>
    <p:extLst>
      <p:ext uri="{BB962C8B-B14F-4D97-AF65-F5344CB8AC3E}">
        <p14:creationId xmlns:p14="http://schemas.microsoft.com/office/powerpoint/2010/main" val="385841000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227545"/>
            <a:ext cx="3342571" cy="968375"/>
          </a:xfrm>
        </p:spPr>
        <p:txBody>
          <a:bodyPr anchor="b"/>
          <a:lstStyle>
            <a:lvl1pPr algn="l">
              <a:defRPr sz="2014" b="1"/>
            </a:lvl1pPr>
          </a:lstStyle>
          <a:p>
            <a:r>
              <a:rPr lang="en-US" smtClean="0"/>
              <a:t>Click to edit Master title style</a:t>
            </a:r>
            <a:endParaRPr lang="en-US"/>
          </a:p>
        </p:txBody>
      </p:sp>
      <p:sp>
        <p:nvSpPr>
          <p:cNvPr id="3" name="Content Placeholder 2"/>
          <p:cNvSpPr>
            <a:spLocks noGrp="1"/>
          </p:cNvSpPr>
          <p:nvPr>
            <p:ph idx="1"/>
          </p:nvPr>
        </p:nvSpPr>
        <p:spPr>
          <a:xfrm>
            <a:off x="3972278" y="227544"/>
            <a:ext cx="5679722" cy="4877594"/>
          </a:xfrm>
        </p:spPr>
        <p:txBody>
          <a:bodyPr/>
          <a:lstStyle>
            <a:lvl1pPr>
              <a:defRPr sz="3194"/>
            </a:lvl1pPr>
            <a:lvl2pPr>
              <a:defRPr sz="2778"/>
            </a:lvl2pPr>
            <a:lvl3pPr>
              <a:defRPr sz="2361"/>
            </a:lvl3pPr>
            <a:lvl4pPr>
              <a:defRPr sz="2014"/>
            </a:lvl4pPr>
            <a:lvl5pPr>
              <a:defRPr sz="2014"/>
            </a:lvl5pPr>
            <a:lvl6pPr>
              <a:defRPr sz="2014"/>
            </a:lvl6pPr>
            <a:lvl7pPr>
              <a:defRPr sz="2014"/>
            </a:lvl7pPr>
            <a:lvl8pPr>
              <a:defRPr sz="2014"/>
            </a:lvl8pPr>
            <a:lvl9pPr>
              <a:defRPr sz="20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2" y="1195920"/>
            <a:ext cx="3342571" cy="3909219"/>
          </a:xfrm>
        </p:spPr>
        <p:txBody>
          <a:bodyPr/>
          <a:lstStyle>
            <a:lvl1pPr marL="0" indent="0">
              <a:buNone/>
              <a:defRPr sz="1389"/>
            </a:lvl1pPr>
            <a:lvl2pPr marL="453544" indent="0">
              <a:buNone/>
              <a:defRPr sz="1181"/>
            </a:lvl2pPr>
            <a:lvl3pPr marL="907089" indent="0">
              <a:buNone/>
              <a:defRPr sz="972"/>
            </a:lvl3pPr>
            <a:lvl4pPr marL="1360633" indent="0">
              <a:buNone/>
              <a:defRPr sz="903"/>
            </a:lvl4pPr>
            <a:lvl5pPr marL="1814177" indent="0">
              <a:buNone/>
              <a:defRPr sz="903"/>
            </a:lvl5pPr>
            <a:lvl6pPr marL="2267721" indent="0">
              <a:buNone/>
              <a:defRPr sz="903"/>
            </a:lvl6pPr>
            <a:lvl7pPr marL="2721265" indent="0">
              <a:buNone/>
              <a:defRPr sz="903"/>
            </a:lvl7pPr>
            <a:lvl8pPr marL="3174809" indent="0">
              <a:buNone/>
              <a:defRPr sz="903"/>
            </a:lvl8pPr>
            <a:lvl9pPr marL="3628354" indent="0">
              <a:buNone/>
              <a:defRPr sz="90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123D1-C8B1-4392-A330-10C0B2443ED3}"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88AAC5-117F-41D8-ACB4-261E27A26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39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14" b="1"/>
            </a:lvl1pPr>
          </a:lstStyle>
          <a:p>
            <a:r>
              <a:rPr lang="en-US" smtClean="0"/>
              <a:t>Click to edit Master title style</a:t>
            </a:r>
            <a:endParaRPr lang="en-US"/>
          </a:p>
        </p:txBody>
      </p:sp>
      <p:sp>
        <p:nvSpPr>
          <p:cNvPr id="3" name="Picture Placeholder 2"/>
          <p:cNvSpPr>
            <a:spLocks noGrp="1"/>
          </p:cNvSpPr>
          <p:nvPr>
            <p:ph type="pic" idx="1"/>
          </p:nvPr>
        </p:nvSpPr>
        <p:spPr>
          <a:xfrm>
            <a:off x="1991431" y="510646"/>
            <a:ext cx="6096000" cy="3429000"/>
          </a:xfrm>
        </p:spPr>
        <p:txBody>
          <a:bodyPr/>
          <a:lstStyle>
            <a:lvl1pPr marL="0" indent="0">
              <a:buNone/>
              <a:defRPr sz="3194"/>
            </a:lvl1pPr>
            <a:lvl2pPr marL="453544" indent="0">
              <a:buNone/>
              <a:defRPr sz="2778"/>
            </a:lvl2pPr>
            <a:lvl3pPr marL="907089" indent="0">
              <a:buNone/>
              <a:defRPr sz="2361"/>
            </a:lvl3pPr>
            <a:lvl4pPr marL="1360633" indent="0">
              <a:buNone/>
              <a:defRPr sz="2014"/>
            </a:lvl4pPr>
            <a:lvl5pPr marL="1814177" indent="0">
              <a:buNone/>
              <a:defRPr sz="2014"/>
            </a:lvl5pPr>
            <a:lvl6pPr marL="2267721" indent="0">
              <a:buNone/>
              <a:defRPr sz="2014"/>
            </a:lvl6pPr>
            <a:lvl7pPr marL="2721265" indent="0">
              <a:buNone/>
              <a:defRPr sz="2014"/>
            </a:lvl7pPr>
            <a:lvl8pPr marL="3174809" indent="0">
              <a:buNone/>
              <a:defRPr sz="2014"/>
            </a:lvl8pPr>
            <a:lvl9pPr marL="3628354" indent="0">
              <a:buNone/>
              <a:defRPr sz="2014"/>
            </a:lvl9pPr>
          </a:lstStyle>
          <a:p>
            <a:endParaRPr lang="en-US"/>
          </a:p>
        </p:txBody>
      </p:sp>
      <p:sp>
        <p:nvSpPr>
          <p:cNvPr id="4" name="Text Placeholder 3"/>
          <p:cNvSpPr>
            <a:spLocks noGrp="1"/>
          </p:cNvSpPr>
          <p:nvPr>
            <p:ph type="body" sz="half" idx="2"/>
          </p:nvPr>
        </p:nvSpPr>
        <p:spPr>
          <a:xfrm>
            <a:off x="1991431" y="4472782"/>
            <a:ext cx="6096000" cy="670718"/>
          </a:xfrm>
        </p:spPr>
        <p:txBody>
          <a:bodyPr/>
          <a:lstStyle>
            <a:lvl1pPr marL="0" indent="0">
              <a:buNone/>
              <a:defRPr sz="1389"/>
            </a:lvl1pPr>
            <a:lvl2pPr marL="453544" indent="0">
              <a:buNone/>
              <a:defRPr sz="1181"/>
            </a:lvl2pPr>
            <a:lvl3pPr marL="907089" indent="0">
              <a:buNone/>
              <a:defRPr sz="972"/>
            </a:lvl3pPr>
            <a:lvl4pPr marL="1360633" indent="0">
              <a:buNone/>
              <a:defRPr sz="903"/>
            </a:lvl4pPr>
            <a:lvl5pPr marL="1814177" indent="0">
              <a:buNone/>
              <a:defRPr sz="903"/>
            </a:lvl5pPr>
            <a:lvl6pPr marL="2267721" indent="0">
              <a:buNone/>
              <a:defRPr sz="903"/>
            </a:lvl6pPr>
            <a:lvl7pPr marL="2721265" indent="0">
              <a:buNone/>
              <a:defRPr sz="903"/>
            </a:lvl7pPr>
            <a:lvl8pPr marL="3174809" indent="0">
              <a:buNone/>
              <a:defRPr sz="903"/>
            </a:lvl8pPr>
            <a:lvl9pPr marL="3628354" indent="0">
              <a:buNone/>
              <a:defRPr sz="90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123D1-C8B1-4392-A330-10C0B2443ED3}" type="datetimeFigureOut">
              <a:rPr lang="en-US" smtClean="0">
                <a:solidFill>
                  <a:prstClr val="black">
                    <a:tint val="75000"/>
                  </a:prstClr>
                </a:solidFill>
              </a:rPr>
              <a:pPr/>
              <a:t>12/7/2016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B88AAC5-117F-41D8-ACB4-261E27A26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833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123D1-C8B1-4392-A330-10C0B2443ED3}"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88AAC5-117F-41D8-ACB4-261E27A26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723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28869"/>
            <a:ext cx="22860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8000" y="228869"/>
            <a:ext cx="6688667"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123D1-C8B1-4392-A330-10C0B2443ED3}"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B88AAC5-117F-41D8-ACB4-261E27A26C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33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333500"/>
            <a:ext cx="4487333" cy="3771636"/>
          </a:xfrm>
        </p:spPr>
        <p:txBody>
          <a:bodyPr/>
          <a:lstStyle>
            <a:lvl1pPr>
              <a:defRPr sz="2778">
                <a:latin typeface="+mn-lt"/>
              </a:defRPr>
            </a:lvl1pPr>
            <a:lvl2pPr>
              <a:defRPr sz="2361">
                <a:latin typeface="+mn-lt"/>
              </a:defRPr>
            </a:lvl2pPr>
            <a:lvl3pPr>
              <a:defRPr sz="2014">
                <a:latin typeface="+mn-lt"/>
              </a:defRPr>
            </a:lvl3pPr>
            <a:lvl4pPr>
              <a:defRPr sz="1806">
                <a:latin typeface="+mn-lt"/>
              </a:defRPr>
            </a:lvl4pPr>
            <a:lvl5pPr>
              <a:defRPr sz="1806">
                <a:latin typeface="+mn-lt"/>
              </a:defRPr>
            </a:lvl5pPr>
            <a:lvl6pPr>
              <a:defRPr sz="1806"/>
            </a:lvl6pPr>
            <a:lvl7pPr>
              <a:defRPr sz="1806"/>
            </a:lvl7pPr>
            <a:lvl8pPr>
              <a:defRPr sz="1806"/>
            </a:lvl8pPr>
            <a:lvl9pPr>
              <a:defRPr sz="180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64667" y="1333500"/>
            <a:ext cx="4487333" cy="3771636"/>
          </a:xfrm>
        </p:spPr>
        <p:txBody>
          <a:bodyPr/>
          <a:lstStyle>
            <a:lvl1pPr>
              <a:defRPr sz="2778">
                <a:latin typeface="+mn-lt"/>
              </a:defRPr>
            </a:lvl1pPr>
            <a:lvl2pPr>
              <a:defRPr sz="2361">
                <a:latin typeface="+mn-lt"/>
              </a:defRPr>
            </a:lvl2pPr>
            <a:lvl3pPr>
              <a:defRPr sz="2014">
                <a:latin typeface="+mn-lt"/>
              </a:defRPr>
            </a:lvl3pPr>
            <a:lvl4pPr>
              <a:defRPr sz="1806">
                <a:latin typeface="+mn-lt"/>
              </a:defRPr>
            </a:lvl4pPr>
            <a:lvl5pPr>
              <a:defRPr sz="1806">
                <a:latin typeface="+mn-lt"/>
              </a:defRPr>
            </a:lvl5pPr>
            <a:lvl6pPr>
              <a:defRPr sz="1806"/>
            </a:lvl6pPr>
            <a:lvl7pPr>
              <a:defRPr sz="1806"/>
            </a:lvl7pPr>
            <a:lvl8pPr>
              <a:defRPr sz="1806"/>
            </a:lvl8pPr>
            <a:lvl9pPr>
              <a:defRPr sz="18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8A0708-8ED9-4B14-A8B7-C10909029FC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007E7-9464-461C-97D5-D39987FB2378}" type="slidenum">
              <a:rPr lang="en-US" smtClean="0"/>
              <a:t>‹#›</a:t>
            </a:fld>
            <a:endParaRPr lang="en-US"/>
          </a:p>
        </p:txBody>
      </p:sp>
    </p:spTree>
    <p:extLst>
      <p:ext uri="{BB962C8B-B14F-4D97-AF65-F5344CB8AC3E}">
        <p14:creationId xmlns:p14="http://schemas.microsoft.com/office/powerpoint/2010/main" val="27795015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279265"/>
            <a:ext cx="4489098" cy="533135"/>
          </a:xfrm>
        </p:spPr>
        <p:txBody>
          <a:bodyPr anchor="b"/>
          <a:lstStyle>
            <a:lvl1pPr marL="0" indent="0">
              <a:buNone/>
              <a:defRPr sz="2361" b="1">
                <a:latin typeface="+mn-lt"/>
              </a:defRPr>
            </a:lvl1pPr>
            <a:lvl2pPr marL="453544" indent="0">
              <a:buNone/>
              <a:defRPr sz="2014" b="1"/>
            </a:lvl2pPr>
            <a:lvl3pPr marL="907089" indent="0">
              <a:buNone/>
              <a:defRPr sz="1806" b="1"/>
            </a:lvl3pPr>
            <a:lvl4pPr marL="1360633" indent="0">
              <a:buNone/>
              <a:defRPr sz="1598" b="1"/>
            </a:lvl4pPr>
            <a:lvl5pPr marL="1814177" indent="0">
              <a:buNone/>
              <a:defRPr sz="1598" b="1"/>
            </a:lvl5pPr>
            <a:lvl6pPr marL="2267721" indent="0">
              <a:buNone/>
              <a:defRPr sz="1598" b="1"/>
            </a:lvl6pPr>
            <a:lvl7pPr marL="2721265" indent="0">
              <a:buNone/>
              <a:defRPr sz="1598" b="1"/>
            </a:lvl7pPr>
            <a:lvl8pPr marL="3174809" indent="0">
              <a:buNone/>
              <a:defRPr sz="1598" b="1"/>
            </a:lvl8pPr>
            <a:lvl9pPr marL="3628354" indent="0">
              <a:buNone/>
              <a:defRPr sz="1598" b="1"/>
            </a:lvl9pPr>
          </a:lstStyle>
          <a:p>
            <a:pPr lvl="0"/>
            <a:r>
              <a:rPr lang="en-US" smtClean="0"/>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361">
                <a:latin typeface="+mn-lt"/>
              </a:defRPr>
            </a:lvl1pPr>
            <a:lvl2pPr>
              <a:defRPr sz="2014">
                <a:latin typeface="+mn-lt"/>
              </a:defRPr>
            </a:lvl2pPr>
            <a:lvl3pPr>
              <a:defRPr sz="1806">
                <a:latin typeface="+mn-lt"/>
              </a:defRPr>
            </a:lvl3pPr>
            <a:lvl4pPr>
              <a:defRPr sz="1598">
                <a:latin typeface="+mn-lt"/>
              </a:defRPr>
            </a:lvl4pPr>
            <a:lvl5pPr>
              <a:defRPr sz="1598">
                <a:latin typeface="+mn-lt"/>
              </a:defRPr>
            </a:lvl5pPr>
            <a:lvl6pPr>
              <a:defRPr sz="1598"/>
            </a:lvl6pPr>
            <a:lvl7pPr>
              <a:defRPr sz="1598"/>
            </a:lvl7pPr>
            <a:lvl8pPr>
              <a:defRPr sz="1598"/>
            </a:lvl8pPr>
            <a:lvl9pPr>
              <a:defRPr sz="15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1142" y="1279265"/>
            <a:ext cx="4490861" cy="533135"/>
          </a:xfrm>
        </p:spPr>
        <p:txBody>
          <a:bodyPr anchor="b"/>
          <a:lstStyle>
            <a:lvl1pPr marL="0" indent="0">
              <a:buNone/>
              <a:defRPr sz="2361" b="1">
                <a:latin typeface="+mn-lt"/>
              </a:defRPr>
            </a:lvl1pPr>
            <a:lvl2pPr marL="453544" indent="0">
              <a:buNone/>
              <a:defRPr sz="2014" b="1"/>
            </a:lvl2pPr>
            <a:lvl3pPr marL="907089" indent="0">
              <a:buNone/>
              <a:defRPr sz="1806" b="1"/>
            </a:lvl3pPr>
            <a:lvl4pPr marL="1360633" indent="0">
              <a:buNone/>
              <a:defRPr sz="1598" b="1"/>
            </a:lvl4pPr>
            <a:lvl5pPr marL="1814177" indent="0">
              <a:buNone/>
              <a:defRPr sz="1598" b="1"/>
            </a:lvl5pPr>
            <a:lvl6pPr marL="2267721" indent="0">
              <a:buNone/>
              <a:defRPr sz="1598" b="1"/>
            </a:lvl6pPr>
            <a:lvl7pPr marL="2721265" indent="0">
              <a:buNone/>
              <a:defRPr sz="1598" b="1"/>
            </a:lvl7pPr>
            <a:lvl8pPr marL="3174809" indent="0">
              <a:buNone/>
              <a:defRPr sz="1598" b="1"/>
            </a:lvl8pPr>
            <a:lvl9pPr marL="3628354" indent="0">
              <a:buNone/>
              <a:defRPr sz="1598" b="1"/>
            </a:lvl9pPr>
          </a:lstStyle>
          <a:p>
            <a:pPr lvl="0"/>
            <a:r>
              <a:rPr lang="en-US" smtClean="0"/>
              <a:t>Click to edit Master text styles</a:t>
            </a:r>
          </a:p>
        </p:txBody>
      </p:sp>
      <p:sp>
        <p:nvSpPr>
          <p:cNvPr id="6" name="Content Placeholder 5"/>
          <p:cNvSpPr>
            <a:spLocks noGrp="1"/>
          </p:cNvSpPr>
          <p:nvPr>
            <p:ph sz="quarter" idx="4"/>
          </p:nvPr>
        </p:nvSpPr>
        <p:spPr>
          <a:xfrm>
            <a:off x="5161142" y="1812396"/>
            <a:ext cx="4490861" cy="3292740"/>
          </a:xfrm>
        </p:spPr>
        <p:txBody>
          <a:bodyPr/>
          <a:lstStyle>
            <a:lvl1pPr>
              <a:defRPr sz="2361">
                <a:latin typeface="+mn-lt"/>
              </a:defRPr>
            </a:lvl1pPr>
            <a:lvl2pPr>
              <a:defRPr sz="2014">
                <a:latin typeface="+mn-lt"/>
              </a:defRPr>
            </a:lvl2pPr>
            <a:lvl3pPr>
              <a:defRPr sz="1806">
                <a:latin typeface="+mn-lt"/>
              </a:defRPr>
            </a:lvl3pPr>
            <a:lvl4pPr>
              <a:defRPr sz="1598">
                <a:latin typeface="+mn-lt"/>
              </a:defRPr>
            </a:lvl4pPr>
            <a:lvl5pPr>
              <a:defRPr sz="1598">
                <a:latin typeface="+mn-lt"/>
              </a:defRPr>
            </a:lvl5pPr>
            <a:lvl6pPr>
              <a:defRPr sz="1598"/>
            </a:lvl6pPr>
            <a:lvl7pPr>
              <a:defRPr sz="1598"/>
            </a:lvl7pPr>
            <a:lvl8pPr>
              <a:defRPr sz="1598"/>
            </a:lvl8pPr>
            <a:lvl9pPr>
              <a:defRPr sz="159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8A0708-8ED9-4B14-A8B7-C10909029FC4}"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9007E7-9464-461C-97D5-D39987FB2378}" type="slidenum">
              <a:rPr lang="en-US" smtClean="0"/>
              <a:t>‹#›</a:t>
            </a:fld>
            <a:endParaRPr lang="en-US"/>
          </a:p>
        </p:txBody>
      </p:sp>
    </p:spTree>
    <p:extLst>
      <p:ext uri="{BB962C8B-B14F-4D97-AF65-F5344CB8AC3E}">
        <p14:creationId xmlns:p14="http://schemas.microsoft.com/office/powerpoint/2010/main" val="36559403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A0708-8ED9-4B14-A8B7-C10909029FC4}"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9007E7-9464-461C-97D5-D39987FB2378}" type="slidenum">
              <a:rPr lang="en-US" smtClean="0"/>
              <a:t>‹#›</a:t>
            </a:fld>
            <a:endParaRPr lang="en-US"/>
          </a:p>
        </p:txBody>
      </p:sp>
    </p:spTree>
    <p:extLst>
      <p:ext uri="{BB962C8B-B14F-4D97-AF65-F5344CB8AC3E}">
        <p14:creationId xmlns:p14="http://schemas.microsoft.com/office/powerpoint/2010/main" val="3886259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0708-8ED9-4B14-A8B7-C10909029FC4}"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9007E7-9464-461C-97D5-D39987FB2378}" type="slidenum">
              <a:rPr lang="en-US" smtClean="0"/>
              <a:t>‹#›</a:t>
            </a:fld>
            <a:endParaRPr lang="en-US"/>
          </a:p>
        </p:txBody>
      </p:sp>
    </p:spTree>
    <p:extLst>
      <p:ext uri="{BB962C8B-B14F-4D97-AF65-F5344CB8AC3E}">
        <p14:creationId xmlns:p14="http://schemas.microsoft.com/office/powerpoint/2010/main" val="664394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227545"/>
            <a:ext cx="3342571" cy="968375"/>
          </a:xfrm>
        </p:spPr>
        <p:txBody>
          <a:bodyPr anchor="b"/>
          <a:lstStyle>
            <a:lvl1pPr algn="l">
              <a:defRPr sz="2014" b="1"/>
            </a:lvl1pPr>
          </a:lstStyle>
          <a:p>
            <a:r>
              <a:rPr lang="en-US" smtClean="0"/>
              <a:t>Click to edit Master title style</a:t>
            </a:r>
            <a:endParaRPr lang="en-US"/>
          </a:p>
        </p:txBody>
      </p:sp>
      <p:sp>
        <p:nvSpPr>
          <p:cNvPr id="3" name="Content Placeholder 2"/>
          <p:cNvSpPr>
            <a:spLocks noGrp="1"/>
          </p:cNvSpPr>
          <p:nvPr>
            <p:ph idx="1"/>
          </p:nvPr>
        </p:nvSpPr>
        <p:spPr>
          <a:xfrm>
            <a:off x="3972278" y="227544"/>
            <a:ext cx="5679722" cy="4877594"/>
          </a:xfrm>
        </p:spPr>
        <p:txBody>
          <a:bodyPr/>
          <a:lstStyle>
            <a:lvl1pPr>
              <a:defRPr sz="3194">
                <a:latin typeface="+mn-lt"/>
              </a:defRPr>
            </a:lvl1pPr>
            <a:lvl2pPr>
              <a:defRPr sz="2778">
                <a:latin typeface="+mn-lt"/>
              </a:defRPr>
            </a:lvl2pPr>
            <a:lvl3pPr>
              <a:defRPr sz="2361">
                <a:latin typeface="+mn-lt"/>
              </a:defRPr>
            </a:lvl3pPr>
            <a:lvl4pPr>
              <a:defRPr sz="2014">
                <a:latin typeface="+mn-lt"/>
              </a:defRPr>
            </a:lvl4pPr>
            <a:lvl5pPr>
              <a:defRPr sz="2014">
                <a:latin typeface="+mn-lt"/>
              </a:defRPr>
            </a:lvl5pPr>
            <a:lvl6pPr>
              <a:defRPr sz="2014"/>
            </a:lvl6pPr>
            <a:lvl7pPr>
              <a:defRPr sz="2014"/>
            </a:lvl7pPr>
            <a:lvl8pPr>
              <a:defRPr sz="2014"/>
            </a:lvl8pPr>
            <a:lvl9pPr>
              <a:defRPr sz="201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2" y="1195920"/>
            <a:ext cx="3342571" cy="3909219"/>
          </a:xfrm>
        </p:spPr>
        <p:txBody>
          <a:bodyPr/>
          <a:lstStyle>
            <a:lvl1pPr marL="0" indent="0">
              <a:buNone/>
              <a:defRPr sz="1389">
                <a:latin typeface="+mn-lt"/>
              </a:defRPr>
            </a:lvl1pPr>
            <a:lvl2pPr marL="453544" indent="0">
              <a:buNone/>
              <a:defRPr sz="1181"/>
            </a:lvl2pPr>
            <a:lvl3pPr marL="907089" indent="0">
              <a:buNone/>
              <a:defRPr sz="972"/>
            </a:lvl3pPr>
            <a:lvl4pPr marL="1360633" indent="0">
              <a:buNone/>
              <a:defRPr sz="903"/>
            </a:lvl4pPr>
            <a:lvl5pPr marL="1814177" indent="0">
              <a:buNone/>
              <a:defRPr sz="903"/>
            </a:lvl5pPr>
            <a:lvl6pPr marL="2267721" indent="0">
              <a:buNone/>
              <a:defRPr sz="903"/>
            </a:lvl6pPr>
            <a:lvl7pPr marL="2721265" indent="0">
              <a:buNone/>
              <a:defRPr sz="903"/>
            </a:lvl7pPr>
            <a:lvl8pPr marL="3174809" indent="0">
              <a:buNone/>
              <a:defRPr sz="903"/>
            </a:lvl8pPr>
            <a:lvl9pPr marL="3628354" indent="0">
              <a:buNone/>
              <a:defRPr sz="90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0708-8ED9-4B14-A8B7-C10909029FC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007E7-9464-461C-97D5-D39987FB2378}" type="slidenum">
              <a:rPr lang="en-US" smtClean="0"/>
              <a:t>‹#›</a:t>
            </a:fld>
            <a:endParaRPr lang="en-US"/>
          </a:p>
        </p:txBody>
      </p:sp>
    </p:spTree>
    <p:extLst>
      <p:ext uri="{BB962C8B-B14F-4D97-AF65-F5344CB8AC3E}">
        <p14:creationId xmlns:p14="http://schemas.microsoft.com/office/powerpoint/2010/main" val="21208024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14" b="1">
                <a:latin typeface="+mn-lt"/>
              </a:defRPr>
            </a:lvl1pPr>
          </a:lstStyle>
          <a:p>
            <a:r>
              <a:rPr lang="en-US" smtClean="0"/>
              <a:t>Click to edit Master title style</a:t>
            </a:r>
            <a:endParaRPr lang="en-US"/>
          </a:p>
        </p:txBody>
      </p:sp>
      <p:sp>
        <p:nvSpPr>
          <p:cNvPr id="3" name="Picture Placeholder 2"/>
          <p:cNvSpPr>
            <a:spLocks noGrp="1"/>
          </p:cNvSpPr>
          <p:nvPr>
            <p:ph type="pic" idx="1"/>
          </p:nvPr>
        </p:nvSpPr>
        <p:spPr>
          <a:xfrm>
            <a:off x="1991431" y="510646"/>
            <a:ext cx="6096000" cy="3429000"/>
          </a:xfrm>
        </p:spPr>
        <p:txBody>
          <a:bodyPr/>
          <a:lstStyle>
            <a:lvl1pPr marL="0" indent="0">
              <a:buNone/>
              <a:defRPr sz="3194"/>
            </a:lvl1pPr>
            <a:lvl2pPr marL="453544" indent="0">
              <a:buNone/>
              <a:defRPr sz="2778"/>
            </a:lvl2pPr>
            <a:lvl3pPr marL="907089" indent="0">
              <a:buNone/>
              <a:defRPr sz="2361"/>
            </a:lvl3pPr>
            <a:lvl4pPr marL="1360633" indent="0">
              <a:buNone/>
              <a:defRPr sz="2014"/>
            </a:lvl4pPr>
            <a:lvl5pPr marL="1814177" indent="0">
              <a:buNone/>
              <a:defRPr sz="2014"/>
            </a:lvl5pPr>
            <a:lvl6pPr marL="2267721" indent="0">
              <a:buNone/>
              <a:defRPr sz="2014"/>
            </a:lvl6pPr>
            <a:lvl7pPr marL="2721265" indent="0">
              <a:buNone/>
              <a:defRPr sz="2014"/>
            </a:lvl7pPr>
            <a:lvl8pPr marL="3174809" indent="0">
              <a:buNone/>
              <a:defRPr sz="2014"/>
            </a:lvl8pPr>
            <a:lvl9pPr marL="3628354" indent="0">
              <a:buNone/>
              <a:defRPr sz="2014"/>
            </a:lvl9pPr>
          </a:lstStyle>
          <a:p>
            <a:endParaRPr lang="en-US"/>
          </a:p>
        </p:txBody>
      </p:sp>
      <p:sp>
        <p:nvSpPr>
          <p:cNvPr id="4" name="Text Placeholder 3"/>
          <p:cNvSpPr>
            <a:spLocks noGrp="1"/>
          </p:cNvSpPr>
          <p:nvPr>
            <p:ph type="body" sz="half" idx="2"/>
          </p:nvPr>
        </p:nvSpPr>
        <p:spPr>
          <a:xfrm>
            <a:off x="1991431" y="4472782"/>
            <a:ext cx="6096000" cy="670718"/>
          </a:xfrm>
        </p:spPr>
        <p:txBody>
          <a:bodyPr/>
          <a:lstStyle>
            <a:lvl1pPr marL="0" indent="0">
              <a:buNone/>
              <a:defRPr sz="1389">
                <a:latin typeface="+mn-lt"/>
              </a:defRPr>
            </a:lvl1pPr>
            <a:lvl2pPr marL="453544" indent="0">
              <a:buNone/>
              <a:defRPr sz="1181"/>
            </a:lvl2pPr>
            <a:lvl3pPr marL="907089" indent="0">
              <a:buNone/>
              <a:defRPr sz="972"/>
            </a:lvl3pPr>
            <a:lvl4pPr marL="1360633" indent="0">
              <a:buNone/>
              <a:defRPr sz="903"/>
            </a:lvl4pPr>
            <a:lvl5pPr marL="1814177" indent="0">
              <a:buNone/>
              <a:defRPr sz="903"/>
            </a:lvl5pPr>
            <a:lvl6pPr marL="2267721" indent="0">
              <a:buNone/>
              <a:defRPr sz="903"/>
            </a:lvl6pPr>
            <a:lvl7pPr marL="2721265" indent="0">
              <a:buNone/>
              <a:defRPr sz="903"/>
            </a:lvl7pPr>
            <a:lvl8pPr marL="3174809" indent="0">
              <a:buNone/>
              <a:defRPr sz="903"/>
            </a:lvl8pPr>
            <a:lvl9pPr marL="3628354" indent="0">
              <a:buNone/>
              <a:defRPr sz="90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0708-8ED9-4B14-A8B7-C10909029FC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9007E7-9464-461C-97D5-D39987FB2378}" type="slidenum">
              <a:rPr lang="en-US" smtClean="0"/>
              <a:t>‹#›</a:t>
            </a:fld>
            <a:endParaRPr lang="en-US"/>
          </a:p>
        </p:txBody>
      </p:sp>
    </p:spTree>
    <p:extLst>
      <p:ext uri="{BB962C8B-B14F-4D97-AF65-F5344CB8AC3E}">
        <p14:creationId xmlns:p14="http://schemas.microsoft.com/office/powerpoint/2010/main" val="12295620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28865"/>
            <a:ext cx="9144000" cy="9525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8000" y="1333500"/>
            <a:ext cx="9144000" cy="3771636"/>
          </a:xfrm>
          <a:prstGeom prst="rect">
            <a:avLst/>
          </a:prstGeom>
        </p:spPr>
        <p:txBody>
          <a:bodyPr vert="horz" lIns="130622" tIns="65311" rIns="130622" bIns="653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8000" y="5296964"/>
            <a:ext cx="2370667" cy="304271"/>
          </a:xfrm>
          <a:prstGeom prst="rect">
            <a:avLst/>
          </a:prstGeom>
        </p:spPr>
        <p:txBody>
          <a:bodyPr vert="horz" lIns="130622" tIns="65311" rIns="130622" bIns="65311" rtlCol="0" anchor="ctr"/>
          <a:lstStyle>
            <a:lvl1pPr algn="l">
              <a:defRPr sz="1181">
                <a:solidFill>
                  <a:schemeClr val="tx1">
                    <a:tint val="75000"/>
                  </a:schemeClr>
                </a:solidFill>
              </a:defRPr>
            </a:lvl1pPr>
          </a:lstStyle>
          <a:p>
            <a:fld id="{1B8A0708-8ED9-4B14-A8B7-C10909029FC4}" type="datetimeFigureOut">
              <a:rPr lang="en-US" smtClean="0"/>
              <a:t>12/7/2016</a:t>
            </a:fld>
            <a:endParaRPr lang="en-US"/>
          </a:p>
        </p:txBody>
      </p:sp>
      <p:sp>
        <p:nvSpPr>
          <p:cNvPr id="5" name="Footer Placeholder 4"/>
          <p:cNvSpPr>
            <a:spLocks noGrp="1"/>
          </p:cNvSpPr>
          <p:nvPr>
            <p:ph type="ftr" sz="quarter" idx="3"/>
          </p:nvPr>
        </p:nvSpPr>
        <p:spPr>
          <a:xfrm>
            <a:off x="3471334" y="5296964"/>
            <a:ext cx="3217333" cy="304271"/>
          </a:xfrm>
          <a:prstGeom prst="rect">
            <a:avLst/>
          </a:prstGeom>
        </p:spPr>
        <p:txBody>
          <a:bodyPr vert="horz" lIns="130622" tIns="65311" rIns="130622" bIns="65311" rtlCol="0" anchor="ctr"/>
          <a:lstStyle>
            <a:lvl1pPr algn="ctr">
              <a:defRPr sz="118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3" y="5296964"/>
            <a:ext cx="2370667" cy="304271"/>
          </a:xfrm>
          <a:prstGeom prst="rect">
            <a:avLst/>
          </a:prstGeom>
        </p:spPr>
        <p:txBody>
          <a:bodyPr vert="horz" lIns="130622" tIns="65311" rIns="130622" bIns="65311" rtlCol="0" anchor="ctr"/>
          <a:lstStyle>
            <a:lvl1pPr algn="r">
              <a:defRPr sz="1181">
                <a:solidFill>
                  <a:schemeClr val="tx1">
                    <a:tint val="75000"/>
                  </a:schemeClr>
                </a:solidFill>
              </a:defRPr>
            </a:lvl1pPr>
          </a:lstStyle>
          <a:p>
            <a:fld id="{B69007E7-9464-461C-97D5-D39987FB2378}" type="slidenum">
              <a:rPr lang="en-US" smtClean="0"/>
              <a:t>‹#›</a:t>
            </a:fld>
            <a:endParaRPr lang="en-US"/>
          </a:p>
        </p:txBody>
      </p:sp>
    </p:spTree>
    <p:extLst>
      <p:ext uri="{BB962C8B-B14F-4D97-AF65-F5344CB8AC3E}">
        <p14:creationId xmlns:p14="http://schemas.microsoft.com/office/powerpoint/2010/main" val="3227737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07089" rtl="0" eaLnBrk="1" latinLnBrk="0" hangingPunct="1">
        <a:spcBef>
          <a:spcPct val="0"/>
        </a:spcBef>
        <a:buNone/>
        <a:defRPr sz="4376" kern="1200">
          <a:solidFill>
            <a:schemeClr val="tx1"/>
          </a:solidFill>
          <a:latin typeface="+mj-lt"/>
          <a:ea typeface="+mj-ea"/>
          <a:cs typeface="+mj-cs"/>
        </a:defRPr>
      </a:lvl1pPr>
    </p:titleStyle>
    <p:bodyStyle>
      <a:lvl1pPr marL="340159" indent="-340159" algn="l" defTabSz="907089" rtl="0" eaLnBrk="1" latinLnBrk="0" hangingPunct="1">
        <a:spcBef>
          <a:spcPct val="20000"/>
        </a:spcBef>
        <a:buFont typeface="Arial" panose="020B0604020202020204" pitchFamily="34" charset="0"/>
        <a:buChar char="•"/>
        <a:defRPr sz="3194" kern="1200">
          <a:solidFill>
            <a:schemeClr val="tx1"/>
          </a:solidFill>
          <a:latin typeface="+mj-lt"/>
          <a:ea typeface="+mn-ea"/>
          <a:cs typeface="+mn-cs"/>
        </a:defRPr>
      </a:lvl1pPr>
      <a:lvl2pPr marL="737009" indent="-283465" algn="l" defTabSz="907089" rtl="0" eaLnBrk="1" latinLnBrk="0" hangingPunct="1">
        <a:spcBef>
          <a:spcPct val="20000"/>
        </a:spcBef>
        <a:buFont typeface="Arial" panose="020B0604020202020204" pitchFamily="34" charset="0"/>
        <a:buChar char="–"/>
        <a:defRPr sz="2778" kern="1200">
          <a:solidFill>
            <a:schemeClr val="tx1"/>
          </a:solidFill>
          <a:latin typeface="+mj-lt"/>
          <a:ea typeface="+mn-ea"/>
          <a:cs typeface="+mn-cs"/>
        </a:defRPr>
      </a:lvl2pPr>
      <a:lvl3pPr marL="1133861" indent="-226772" algn="l" defTabSz="907089" rtl="0" eaLnBrk="1" latinLnBrk="0" hangingPunct="1">
        <a:spcBef>
          <a:spcPct val="20000"/>
        </a:spcBef>
        <a:buFont typeface="Arial" panose="020B0604020202020204" pitchFamily="34" charset="0"/>
        <a:buChar char="•"/>
        <a:defRPr sz="2361" kern="1200">
          <a:solidFill>
            <a:schemeClr val="tx1"/>
          </a:solidFill>
          <a:latin typeface="+mj-lt"/>
          <a:ea typeface="+mn-ea"/>
          <a:cs typeface="+mn-cs"/>
        </a:defRPr>
      </a:lvl3pPr>
      <a:lvl4pPr marL="1587405" indent="-226772" algn="l" defTabSz="907089" rtl="0" eaLnBrk="1" latinLnBrk="0" hangingPunct="1">
        <a:spcBef>
          <a:spcPct val="20000"/>
        </a:spcBef>
        <a:buFont typeface="Arial" panose="020B0604020202020204" pitchFamily="34" charset="0"/>
        <a:buChar char="–"/>
        <a:defRPr sz="2014" kern="1200">
          <a:solidFill>
            <a:schemeClr val="tx1"/>
          </a:solidFill>
          <a:latin typeface="+mj-lt"/>
          <a:ea typeface="+mn-ea"/>
          <a:cs typeface="+mn-cs"/>
        </a:defRPr>
      </a:lvl4pPr>
      <a:lvl5pPr marL="2040950" indent="-226772" algn="l" defTabSz="907089" rtl="0" eaLnBrk="1" latinLnBrk="0" hangingPunct="1">
        <a:spcBef>
          <a:spcPct val="20000"/>
        </a:spcBef>
        <a:buFont typeface="Arial" panose="020B0604020202020204" pitchFamily="34" charset="0"/>
        <a:buChar char="»"/>
        <a:defRPr sz="2014" kern="1200">
          <a:solidFill>
            <a:schemeClr val="tx1"/>
          </a:solidFill>
          <a:latin typeface="+mj-lt"/>
          <a:ea typeface="+mn-ea"/>
          <a:cs typeface="+mn-cs"/>
        </a:defRPr>
      </a:lvl5pPr>
      <a:lvl6pPr marL="2494493" indent="-226772" algn="l" defTabSz="907089" rtl="0" eaLnBrk="1" latinLnBrk="0" hangingPunct="1">
        <a:spcBef>
          <a:spcPct val="20000"/>
        </a:spcBef>
        <a:buFont typeface="Arial" panose="020B0604020202020204" pitchFamily="34" charset="0"/>
        <a:buChar char="•"/>
        <a:defRPr sz="2014" kern="1200">
          <a:solidFill>
            <a:schemeClr val="tx1"/>
          </a:solidFill>
          <a:latin typeface="+mn-lt"/>
          <a:ea typeface="+mn-ea"/>
          <a:cs typeface="+mn-cs"/>
        </a:defRPr>
      </a:lvl6pPr>
      <a:lvl7pPr marL="2948037" indent="-226772" algn="l" defTabSz="907089" rtl="0" eaLnBrk="1" latinLnBrk="0" hangingPunct="1">
        <a:spcBef>
          <a:spcPct val="20000"/>
        </a:spcBef>
        <a:buFont typeface="Arial" panose="020B0604020202020204" pitchFamily="34" charset="0"/>
        <a:buChar char="•"/>
        <a:defRPr sz="2014" kern="1200">
          <a:solidFill>
            <a:schemeClr val="tx1"/>
          </a:solidFill>
          <a:latin typeface="+mn-lt"/>
          <a:ea typeface="+mn-ea"/>
          <a:cs typeface="+mn-cs"/>
        </a:defRPr>
      </a:lvl7pPr>
      <a:lvl8pPr marL="3401582" indent="-226772" algn="l" defTabSz="907089" rtl="0" eaLnBrk="1" latinLnBrk="0" hangingPunct="1">
        <a:spcBef>
          <a:spcPct val="20000"/>
        </a:spcBef>
        <a:buFont typeface="Arial" panose="020B0604020202020204" pitchFamily="34" charset="0"/>
        <a:buChar char="•"/>
        <a:defRPr sz="2014" kern="1200">
          <a:solidFill>
            <a:schemeClr val="tx1"/>
          </a:solidFill>
          <a:latin typeface="+mn-lt"/>
          <a:ea typeface="+mn-ea"/>
          <a:cs typeface="+mn-cs"/>
        </a:defRPr>
      </a:lvl8pPr>
      <a:lvl9pPr marL="3855126" indent="-226772" algn="l" defTabSz="907089" rtl="0" eaLnBrk="1" latinLnBrk="0" hangingPunct="1">
        <a:spcBef>
          <a:spcPct val="20000"/>
        </a:spcBef>
        <a:buFont typeface="Arial" panose="020B0604020202020204" pitchFamily="34" charset="0"/>
        <a:buChar char="•"/>
        <a:defRPr sz="2014" kern="1200">
          <a:solidFill>
            <a:schemeClr val="tx1"/>
          </a:solidFill>
          <a:latin typeface="+mn-lt"/>
          <a:ea typeface="+mn-ea"/>
          <a:cs typeface="+mn-cs"/>
        </a:defRPr>
      </a:lvl9pPr>
    </p:bodyStyle>
    <p:otherStyle>
      <a:defPPr>
        <a:defRPr lang="en-US"/>
      </a:defPPr>
      <a:lvl1pPr marL="0" algn="l" defTabSz="907089" rtl="0" eaLnBrk="1" latinLnBrk="0" hangingPunct="1">
        <a:defRPr sz="1806" kern="1200">
          <a:solidFill>
            <a:schemeClr val="tx1"/>
          </a:solidFill>
          <a:latin typeface="+mn-lt"/>
          <a:ea typeface="+mn-ea"/>
          <a:cs typeface="+mn-cs"/>
        </a:defRPr>
      </a:lvl1pPr>
      <a:lvl2pPr marL="453544" algn="l" defTabSz="907089" rtl="0" eaLnBrk="1" latinLnBrk="0" hangingPunct="1">
        <a:defRPr sz="1806" kern="1200">
          <a:solidFill>
            <a:schemeClr val="tx1"/>
          </a:solidFill>
          <a:latin typeface="+mn-lt"/>
          <a:ea typeface="+mn-ea"/>
          <a:cs typeface="+mn-cs"/>
        </a:defRPr>
      </a:lvl2pPr>
      <a:lvl3pPr marL="907089" algn="l" defTabSz="907089" rtl="0" eaLnBrk="1" latinLnBrk="0" hangingPunct="1">
        <a:defRPr sz="1806" kern="1200">
          <a:solidFill>
            <a:schemeClr val="tx1"/>
          </a:solidFill>
          <a:latin typeface="+mn-lt"/>
          <a:ea typeface="+mn-ea"/>
          <a:cs typeface="+mn-cs"/>
        </a:defRPr>
      </a:lvl3pPr>
      <a:lvl4pPr marL="1360633" algn="l" defTabSz="907089" rtl="0" eaLnBrk="1" latinLnBrk="0" hangingPunct="1">
        <a:defRPr sz="1806" kern="1200">
          <a:solidFill>
            <a:schemeClr val="tx1"/>
          </a:solidFill>
          <a:latin typeface="+mn-lt"/>
          <a:ea typeface="+mn-ea"/>
          <a:cs typeface="+mn-cs"/>
        </a:defRPr>
      </a:lvl4pPr>
      <a:lvl5pPr marL="1814177" algn="l" defTabSz="907089" rtl="0" eaLnBrk="1" latinLnBrk="0" hangingPunct="1">
        <a:defRPr sz="1806" kern="1200">
          <a:solidFill>
            <a:schemeClr val="tx1"/>
          </a:solidFill>
          <a:latin typeface="+mn-lt"/>
          <a:ea typeface="+mn-ea"/>
          <a:cs typeface="+mn-cs"/>
        </a:defRPr>
      </a:lvl5pPr>
      <a:lvl6pPr marL="2267721" algn="l" defTabSz="907089" rtl="0" eaLnBrk="1" latinLnBrk="0" hangingPunct="1">
        <a:defRPr sz="1806" kern="1200">
          <a:solidFill>
            <a:schemeClr val="tx1"/>
          </a:solidFill>
          <a:latin typeface="+mn-lt"/>
          <a:ea typeface="+mn-ea"/>
          <a:cs typeface="+mn-cs"/>
        </a:defRPr>
      </a:lvl6pPr>
      <a:lvl7pPr marL="2721265" algn="l" defTabSz="907089" rtl="0" eaLnBrk="1" latinLnBrk="0" hangingPunct="1">
        <a:defRPr sz="1806" kern="1200">
          <a:solidFill>
            <a:schemeClr val="tx1"/>
          </a:solidFill>
          <a:latin typeface="+mn-lt"/>
          <a:ea typeface="+mn-ea"/>
          <a:cs typeface="+mn-cs"/>
        </a:defRPr>
      </a:lvl7pPr>
      <a:lvl8pPr marL="3174809" algn="l" defTabSz="907089" rtl="0" eaLnBrk="1" latinLnBrk="0" hangingPunct="1">
        <a:defRPr sz="1806" kern="1200">
          <a:solidFill>
            <a:schemeClr val="tx1"/>
          </a:solidFill>
          <a:latin typeface="+mn-lt"/>
          <a:ea typeface="+mn-ea"/>
          <a:cs typeface="+mn-cs"/>
        </a:defRPr>
      </a:lvl8pPr>
      <a:lvl9pPr marL="3628354" algn="l" defTabSz="907089" rtl="0" eaLnBrk="1" latinLnBrk="0" hangingPunct="1">
        <a:defRPr sz="180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448" y="228865"/>
            <a:ext cx="9863221" cy="952500"/>
          </a:xfrm>
          <a:prstGeom prst="rect">
            <a:avLst/>
          </a:prstGeom>
        </p:spPr>
        <p:txBody>
          <a:bodyPr vert="horz" lIns="130622" tIns="65311" rIns="130622" bIns="6531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8000" y="1333500"/>
            <a:ext cx="9144000" cy="3771636"/>
          </a:xfrm>
          <a:prstGeom prst="rect">
            <a:avLst/>
          </a:prstGeom>
        </p:spPr>
        <p:txBody>
          <a:bodyPr vert="horz" lIns="130622" tIns="65311" rIns="130622" bIns="653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8000" y="5296964"/>
            <a:ext cx="2370667" cy="304271"/>
          </a:xfrm>
          <a:prstGeom prst="rect">
            <a:avLst/>
          </a:prstGeom>
        </p:spPr>
        <p:txBody>
          <a:bodyPr vert="horz" lIns="130622" tIns="65311" rIns="130622" bIns="65311" rtlCol="0" anchor="ctr"/>
          <a:lstStyle>
            <a:lvl1pPr algn="l">
              <a:defRPr sz="1181">
                <a:solidFill>
                  <a:schemeClr val="tx1">
                    <a:tint val="75000"/>
                  </a:schemeClr>
                </a:solidFill>
              </a:defRPr>
            </a:lvl1pPr>
          </a:lstStyle>
          <a:p>
            <a:fld id="{DD2123D1-C8B1-4392-A330-10C0B2443ED3}" type="datetimeFigureOut">
              <a:rPr lang="en-US" smtClean="0"/>
              <a:t>12/7/2016</a:t>
            </a:fld>
            <a:endParaRPr lang="en-US"/>
          </a:p>
        </p:txBody>
      </p:sp>
      <p:sp>
        <p:nvSpPr>
          <p:cNvPr id="5" name="Footer Placeholder 4"/>
          <p:cNvSpPr>
            <a:spLocks noGrp="1"/>
          </p:cNvSpPr>
          <p:nvPr>
            <p:ph type="ftr" sz="quarter" idx="3"/>
          </p:nvPr>
        </p:nvSpPr>
        <p:spPr>
          <a:xfrm>
            <a:off x="3471334" y="5296964"/>
            <a:ext cx="3217333" cy="304271"/>
          </a:xfrm>
          <a:prstGeom prst="rect">
            <a:avLst/>
          </a:prstGeom>
        </p:spPr>
        <p:txBody>
          <a:bodyPr vert="horz" lIns="130622" tIns="65311" rIns="130622" bIns="65311" rtlCol="0" anchor="ctr"/>
          <a:lstStyle>
            <a:lvl1pPr algn="ctr">
              <a:defRPr sz="118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81333" y="5296964"/>
            <a:ext cx="2370667" cy="304271"/>
          </a:xfrm>
          <a:prstGeom prst="rect">
            <a:avLst/>
          </a:prstGeom>
        </p:spPr>
        <p:txBody>
          <a:bodyPr vert="horz" lIns="130622" tIns="65311" rIns="130622" bIns="65311" rtlCol="0" anchor="ctr"/>
          <a:lstStyle>
            <a:lvl1pPr algn="r">
              <a:defRPr sz="1181">
                <a:solidFill>
                  <a:schemeClr val="tx1">
                    <a:tint val="75000"/>
                  </a:schemeClr>
                </a:solidFill>
              </a:defRPr>
            </a:lvl1pPr>
          </a:lstStyle>
          <a:p>
            <a:fld id="{FB88AAC5-117F-41D8-ACB4-261E27A26C6C}" type="slidenum">
              <a:rPr lang="en-US" smtClean="0"/>
              <a:t>‹#›</a:t>
            </a:fld>
            <a:endParaRPr lang="en-US"/>
          </a:p>
        </p:txBody>
      </p:sp>
      <p:grpSp>
        <p:nvGrpSpPr>
          <p:cNvPr id="7" name="Group 6"/>
          <p:cNvGrpSpPr/>
          <p:nvPr userDrawn="1"/>
        </p:nvGrpSpPr>
        <p:grpSpPr>
          <a:xfrm>
            <a:off x="84669" y="5073985"/>
            <a:ext cx="10031664" cy="577516"/>
            <a:chOff x="38501" y="6083166"/>
            <a:chExt cx="9028497" cy="693019"/>
          </a:xfrm>
        </p:grpSpPr>
        <p:sp>
          <p:nvSpPr>
            <p:cNvPr id="8" name="Rectangle 7"/>
            <p:cNvSpPr/>
            <p:nvPr/>
          </p:nvSpPr>
          <p:spPr bwMode="auto">
            <a:xfrm>
              <a:off x="38501" y="6083166"/>
              <a:ext cx="4283242" cy="6930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7089" rtl="0" eaLnBrk="0" fontAlgn="base" latinLnBrk="0" hangingPunct="0">
                <a:lnSpc>
                  <a:spcPct val="100000"/>
                </a:lnSpc>
                <a:spcBef>
                  <a:spcPct val="0"/>
                </a:spcBef>
                <a:spcAft>
                  <a:spcPct val="0"/>
                </a:spcAft>
                <a:buClrTx/>
                <a:buSzTx/>
                <a:buFontTx/>
                <a:buNone/>
                <a:tabLst/>
              </a:pPr>
              <a:endParaRPr kumimoji="0" lang="en-US" sz="2361"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Rectangle 8"/>
            <p:cNvSpPr/>
            <p:nvPr/>
          </p:nvSpPr>
          <p:spPr bwMode="auto">
            <a:xfrm>
              <a:off x="77002" y="6083166"/>
              <a:ext cx="8989996" cy="6930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7089" rtl="0" eaLnBrk="0" fontAlgn="base" latinLnBrk="0" hangingPunct="0">
                <a:lnSpc>
                  <a:spcPct val="100000"/>
                </a:lnSpc>
                <a:spcBef>
                  <a:spcPct val="0"/>
                </a:spcBef>
                <a:spcAft>
                  <a:spcPct val="0"/>
                </a:spcAft>
                <a:buClrTx/>
                <a:buSzTx/>
                <a:buFontTx/>
                <a:buNone/>
                <a:tabLst/>
              </a:pPr>
              <a:endParaRPr kumimoji="0" lang="en-US" sz="2361" b="0" i="0"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10" name="Picture 4" descr="https://portal.bidmc.org/Home/Intranets/Administrative/Communications/LogoStand/GenBIDMC/LogoDL/~/media/Images/Intranets/Communications/Logos/BIDMC/BIDMC_Harvard_lockup_JPEG_0713.ashx"/>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341689" y="6148106"/>
              <a:ext cx="2160879" cy="5053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portal.bidmc.org/Home/Intranets/Administrative/Communications/LogoStand/GenBIDMC/LogoDL/~/media/Images/Intranets/Communications/Logos/BIDMC/BIDMC_Harvard_lockup_JPEG_0713.ashx"/>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7007192" y="6165430"/>
              <a:ext cx="1761412" cy="52849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Straight Connector 11"/>
          <p:cNvCxnSpPr/>
          <p:nvPr userDrawn="1"/>
        </p:nvCxnSpPr>
        <p:spPr>
          <a:xfrm>
            <a:off x="0" y="5016500"/>
            <a:ext cx="101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15" cstate="email">
            <a:extLst>
              <a:ext uri="{28A0092B-C50C-407E-A947-70E740481C1C}">
                <a14:useLocalDpi xmlns:a14="http://schemas.microsoft.com/office/drawing/2010/main"/>
              </a:ext>
            </a:extLst>
          </a:blip>
          <a:srcRect/>
          <a:stretch/>
        </p:blipFill>
        <p:spPr bwMode="auto">
          <a:xfrm>
            <a:off x="350989" y="5080000"/>
            <a:ext cx="2391860" cy="55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rotWithShape="1">
          <a:blip r:embed="rId16" cstate="email">
            <a:extLst>
              <a:ext uri="{28A0092B-C50C-407E-A947-70E740481C1C}">
                <a14:useLocalDpi xmlns:a14="http://schemas.microsoft.com/office/drawing/2010/main"/>
              </a:ext>
            </a:extLst>
          </a:blip>
          <a:srcRect/>
          <a:stretch/>
        </p:blipFill>
        <p:spPr bwMode="auto">
          <a:xfrm>
            <a:off x="7827658" y="5224666"/>
            <a:ext cx="2059340" cy="414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796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07089" rtl="0" eaLnBrk="1" latinLnBrk="0" hangingPunct="1">
        <a:spcBef>
          <a:spcPct val="0"/>
        </a:spcBef>
        <a:buNone/>
        <a:defRPr sz="3959" b="1" kern="1200">
          <a:solidFill>
            <a:schemeClr val="tx2">
              <a:lumMod val="75000"/>
            </a:schemeClr>
          </a:solidFill>
          <a:latin typeface="+mj-lt"/>
          <a:ea typeface="+mj-ea"/>
          <a:cs typeface="+mj-cs"/>
        </a:defRPr>
      </a:lvl1pPr>
    </p:titleStyle>
    <p:bodyStyle>
      <a:lvl1pPr marL="340159" indent="-340159" algn="l" defTabSz="907089" rtl="0" eaLnBrk="1" latinLnBrk="0" hangingPunct="1">
        <a:spcBef>
          <a:spcPct val="20000"/>
        </a:spcBef>
        <a:buClr>
          <a:srgbClr val="C00000"/>
        </a:buClr>
        <a:buFont typeface="Arial" panose="020B0604020202020204" pitchFamily="34" charset="0"/>
        <a:buChar char="•"/>
        <a:defRPr sz="3194" kern="1200">
          <a:solidFill>
            <a:schemeClr val="tx1"/>
          </a:solidFill>
          <a:latin typeface="+mn-lt"/>
          <a:ea typeface="+mn-ea"/>
          <a:cs typeface="+mn-cs"/>
        </a:defRPr>
      </a:lvl1pPr>
      <a:lvl2pPr marL="737009" indent="-283465" algn="l" defTabSz="907089" rtl="0" eaLnBrk="1" latinLnBrk="0" hangingPunct="1">
        <a:spcBef>
          <a:spcPct val="20000"/>
        </a:spcBef>
        <a:buClr>
          <a:srgbClr val="C00000"/>
        </a:buClr>
        <a:buFont typeface="Arial" panose="020B0604020202020204" pitchFamily="34" charset="0"/>
        <a:buChar char="–"/>
        <a:defRPr sz="2778" kern="1200">
          <a:solidFill>
            <a:schemeClr val="tx1"/>
          </a:solidFill>
          <a:latin typeface="+mn-lt"/>
          <a:ea typeface="+mn-ea"/>
          <a:cs typeface="+mn-cs"/>
        </a:defRPr>
      </a:lvl2pPr>
      <a:lvl3pPr marL="1133861" indent="-226772" algn="l" defTabSz="907089" rtl="0" eaLnBrk="1" latinLnBrk="0" hangingPunct="1">
        <a:spcBef>
          <a:spcPct val="20000"/>
        </a:spcBef>
        <a:buClr>
          <a:srgbClr val="C00000"/>
        </a:buClr>
        <a:buFont typeface="Arial" panose="020B0604020202020204" pitchFamily="34" charset="0"/>
        <a:buChar char="•"/>
        <a:defRPr sz="2361" kern="1200">
          <a:solidFill>
            <a:schemeClr val="tx1"/>
          </a:solidFill>
          <a:latin typeface="+mn-lt"/>
          <a:ea typeface="+mn-ea"/>
          <a:cs typeface="+mn-cs"/>
        </a:defRPr>
      </a:lvl3pPr>
      <a:lvl4pPr marL="1587405" indent="-226772" algn="l" defTabSz="907089" rtl="0" eaLnBrk="1" latinLnBrk="0" hangingPunct="1">
        <a:spcBef>
          <a:spcPct val="20000"/>
        </a:spcBef>
        <a:buClr>
          <a:srgbClr val="C00000"/>
        </a:buClr>
        <a:buFont typeface="Arial" panose="020B0604020202020204" pitchFamily="34" charset="0"/>
        <a:buChar char="–"/>
        <a:defRPr sz="2014" kern="1200">
          <a:solidFill>
            <a:schemeClr val="tx1"/>
          </a:solidFill>
          <a:latin typeface="+mn-lt"/>
          <a:ea typeface="+mn-ea"/>
          <a:cs typeface="+mn-cs"/>
        </a:defRPr>
      </a:lvl4pPr>
      <a:lvl5pPr marL="2040950" indent="-226772" algn="l" defTabSz="907089" rtl="0" eaLnBrk="1" latinLnBrk="0" hangingPunct="1">
        <a:spcBef>
          <a:spcPct val="20000"/>
        </a:spcBef>
        <a:buClr>
          <a:srgbClr val="C00000"/>
        </a:buClr>
        <a:buFont typeface="Arial" panose="020B0604020202020204" pitchFamily="34" charset="0"/>
        <a:buChar char="»"/>
        <a:defRPr sz="2014" kern="1200">
          <a:solidFill>
            <a:schemeClr val="tx1"/>
          </a:solidFill>
          <a:latin typeface="+mn-lt"/>
          <a:ea typeface="+mn-ea"/>
          <a:cs typeface="+mn-cs"/>
        </a:defRPr>
      </a:lvl5pPr>
      <a:lvl6pPr marL="2494493" indent="-226772" algn="l" defTabSz="907089" rtl="0" eaLnBrk="1" latinLnBrk="0" hangingPunct="1">
        <a:spcBef>
          <a:spcPct val="20000"/>
        </a:spcBef>
        <a:buFont typeface="Arial" panose="020B0604020202020204" pitchFamily="34" charset="0"/>
        <a:buChar char="•"/>
        <a:defRPr sz="2014" kern="1200">
          <a:solidFill>
            <a:schemeClr val="tx1"/>
          </a:solidFill>
          <a:latin typeface="+mn-lt"/>
          <a:ea typeface="+mn-ea"/>
          <a:cs typeface="+mn-cs"/>
        </a:defRPr>
      </a:lvl6pPr>
      <a:lvl7pPr marL="2948037" indent="-226772" algn="l" defTabSz="907089" rtl="0" eaLnBrk="1" latinLnBrk="0" hangingPunct="1">
        <a:spcBef>
          <a:spcPct val="20000"/>
        </a:spcBef>
        <a:buFont typeface="Arial" panose="020B0604020202020204" pitchFamily="34" charset="0"/>
        <a:buChar char="•"/>
        <a:defRPr sz="2014" kern="1200">
          <a:solidFill>
            <a:schemeClr val="tx1"/>
          </a:solidFill>
          <a:latin typeface="+mn-lt"/>
          <a:ea typeface="+mn-ea"/>
          <a:cs typeface="+mn-cs"/>
        </a:defRPr>
      </a:lvl7pPr>
      <a:lvl8pPr marL="3401582" indent="-226772" algn="l" defTabSz="907089" rtl="0" eaLnBrk="1" latinLnBrk="0" hangingPunct="1">
        <a:spcBef>
          <a:spcPct val="20000"/>
        </a:spcBef>
        <a:buFont typeface="Arial" panose="020B0604020202020204" pitchFamily="34" charset="0"/>
        <a:buChar char="•"/>
        <a:defRPr sz="2014" kern="1200">
          <a:solidFill>
            <a:schemeClr val="tx1"/>
          </a:solidFill>
          <a:latin typeface="+mn-lt"/>
          <a:ea typeface="+mn-ea"/>
          <a:cs typeface="+mn-cs"/>
        </a:defRPr>
      </a:lvl8pPr>
      <a:lvl9pPr marL="3855126" indent="-226772" algn="l" defTabSz="907089" rtl="0" eaLnBrk="1" latinLnBrk="0" hangingPunct="1">
        <a:spcBef>
          <a:spcPct val="20000"/>
        </a:spcBef>
        <a:buFont typeface="Arial" panose="020B0604020202020204" pitchFamily="34" charset="0"/>
        <a:buChar char="•"/>
        <a:defRPr sz="2014" kern="1200">
          <a:solidFill>
            <a:schemeClr val="tx1"/>
          </a:solidFill>
          <a:latin typeface="+mn-lt"/>
          <a:ea typeface="+mn-ea"/>
          <a:cs typeface="+mn-cs"/>
        </a:defRPr>
      </a:lvl9pPr>
    </p:bodyStyle>
    <p:otherStyle>
      <a:defPPr>
        <a:defRPr lang="en-US"/>
      </a:defPPr>
      <a:lvl1pPr marL="0" algn="l" defTabSz="907089" rtl="0" eaLnBrk="1" latinLnBrk="0" hangingPunct="1">
        <a:defRPr sz="1806" kern="1200">
          <a:solidFill>
            <a:schemeClr val="tx1"/>
          </a:solidFill>
          <a:latin typeface="+mn-lt"/>
          <a:ea typeface="+mn-ea"/>
          <a:cs typeface="+mn-cs"/>
        </a:defRPr>
      </a:lvl1pPr>
      <a:lvl2pPr marL="453544" algn="l" defTabSz="907089" rtl="0" eaLnBrk="1" latinLnBrk="0" hangingPunct="1">
        <a:defRPr sz="1806" kern="1200">
          <a:solidFill>
            <a:schemeClr val="tx1"/>
          </a:solidFill>
          <a:latin typeface="+mn-lt"/>
          <a:ea typeface="+mn-ea"/>
          <a:cs typeface="+mn-cs"/>
        </a:defRPr>
      </a:lvl2pPr>
      <a:lvl3pPr marL="907089" algn="l" defTabSz="907089" rtl="0" eaLnBrk="1" latinLnBrk="0" hangingPunct="1">
        <a:defRPr sz="1806" kern="1200">
          <a:solidFill>
            <a:schemeClr val="tx1"/>
          </a:solidFill>
          <a:latin typeface="+mn-lt"/>
          <a:ea typeface="+mn-ea"/>
          <a:cs typeface="+mn-cs"/>
        </a:defRPr>
      </a:lvl3pPr>
      <a:lvl4pPr marL="1360633" algn="l" defTabSz="907089" rtl="0" eaLnBrk="1" latinLnBrk="0" hangingPunct="1">
        <a:defRPr sz="1806" kern="1200">
          <a:solidFill>
            <a:schemeClr val="tx1"/>
          </a:solidFill>
          <a:latin typeface="+mn-lt"/>
          <a:ea typeface="+mn-ea"/>
          <a:cs typeface="+mn-cs"/>
        </a:defRPr>
      </a:lvl4pPr>
      <a:lvl5pPr marL="1814177" algn="l" defTabSz="907089" rtl="0" eaLnBrk="1" latinLnBrk="0" hangingPunct="1">
        <a:defRPr sz="1806" kern="1200">
          <a:solidFill>
            <a:schemeClr val="tx1"/>
          </a:solidFill>
          <a:latin typeface="+mn-lt"/>
          <a:ea typeface="+mn-ea"/>
          <a:cs typeface="+mn-cs"/>
        </a:defRPr>
      </a:lvl5pPr>
      <a:lvl6pPr marL="2267721" algn="l" defTabSz="907089" rtl="0" eaLnBrk="1" latinLnBrk="0" hangingPunct="1">
        <a:defRPr sz="1806" kern="1200">
          <a:solidFill>
            <a:schemeClr val="tx1"/>
          </a:solidFill>
          <a:latin typeface="+mn-lt"/>
          <a:ea typeface="+mn-ea"/>
          <a:cs typeface="+mn-cs"/>
        </a:defRPr>
      </a:lvl6pPr>
      <a:lvl7pPr marL="2721265" algn="l" defTabSz="907089" rtl="0" eaLnBrk="1" latinLnBrk="0" hangingPunct="1">
        <a:defRPr sz="1806" kern="1200">
          <a:solidFill>
            <a:schemeClr val="tx1"/>
          </a:solidFill>
          <a:latin typeface="+mn-lt"/>
          <a:ea typeface="+mn-ea"/>
          <a:cs typeface="+mn-cs"/>
        </a:defRPr>
      </a:lvl7pPr>
      <a:lvl8pPr marL="3174809" algn="l" defTabSz="907089" rtl="0" eaLnBrk="1" latinLnBrk="0" hangingPunct="1">
        <a:defRPr sz="1806" kern="1200">
          <a:solidFill>
            <a:schemeClr val="tx1"/>
          </a:solidFill>
          <a:latin typeface="+mn-lt"/>
          <a:ea typeface="+mn-ea"/>
          <a:cs typeface="+mn-cs"/>
        </a:defRPr>
      </a:lvl8pPr>
      <a:lvl9pPr marL="3628354" algn="l" defTabSz="907089" rtl="0" eaLnBrk="1" latinLnBrk="0" hangingPunct="1">
        <a:defRPr sz="180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7448" y="228865"/>
            <a:ext cx="9863221" cy="952500"/>
          </a:xfrm>
          <a:prstGeom prst="rect">
            <a:avLst/>
          </a:prstGeom>
        </p:spPr>
        <p:txBody>
          <a:bodyPr vert="horz" lIns="130622" tIns="65311" rIns="130622" bIns="6531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8000" y="1333500"/>
            <a:ext cx="9144000" cy="3771636"/>
          </a:xfrm>
          <a:prstGeom prst="rect">
            <a:avLst/>
          </a:prstGeom>
        </p:spPr>
        <p:txBody>
          <a:bodyPr vert="horz" lIns="130622" tIns="65311" rIns="130622" bIns="6531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8000" y="5296964"/>
            <a:ext cx="2370667" cy="304271"/>
          </a:xfrm>
          <a:prstGeom prst="rect">
            <a:avLst/>
          </a:prstGeom>
        </p:spPr>
        <p:txBody>
          <a:bodyPr vert="horz" lIns="130622" tIns="65311" rIns="130622" bIns="65311" rtlCol="0" anchor="ctr"/>
          <a:lstStyle>
            <a:lvl1pPr algn="l">
              <a:defRPr sz="1181">
                <a:solidFill>
                  <a:schemeClr val="tx1">
                    <a:tint val="75000"/>
                  </a:schemeClr>
                </a:solidFill>
              </a:defRPr>
            </a:lvl1pPr>
          </a:lstStyle>
          <a:p>
            <a:fld id="{DD2123D1-C8B1-4392-A330-10C0B2443ED3}" type="datetimeFigureOut">
              <a:rPr lang="en-US" smtClean="0">
                <a:solidFill>
                  <a:prstClr val="black">
                    <a:tint val="75000"/>
                  </a:prstClr>
                </a:solidFill>
              </a:rPr>
              <a:pPr/>
              <a:t>12/7/2016</a:t>
            </a:fld>
            <a:endParaRPr lang="en-US">
              <a:solidFill>
                <a:prstClr val="black">
                  <a:tint val="75000"/>
                </a:prstClr>
              </a:solidFill>
            </a:endParaRPr>
          </a:p>
        </p:txBody>
      </p:sp>
      <p:sp>
        <p:nvSpPr>
          <p:cNvPr id="5" name="Footer Placeholder 4"/>
          <p:cNvSpPr>
            <a:spLocks noGrp="1"/>
          </p:cNvSpPr>
          <p:nvPr>
            <p:ph type="ftr" sz="quarter" idx="3"/>
          </p:nvPr>
        </p:nvSpPr>
        <p:spPr>
          <a:xfrm>
            <a:off x="3471334" y="5296964"/>
            <a:ext cx="3217333" cy="304271"/>
          </a:xfrm>
          <a:prstGeom prst="rect">
            <a:avLst/>
          </a:prstGeom>
        </p:spPr>
        <p:txBody>
          <a:bodyPr vert="horz" lIns="130622" tIns="65311" rIns="130622" bIns="65311" rtlCol="0" anchor="ctr"/>
          <a:lstStyle>
            <a:lvl1pPr algn="ctr">
              <a:defRPr sz="1181">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281333" y="5296964"/>
            <a:ext cx="2370667" cy="304271"/>
          </a:xfrm>
          <a:prstGeom prst="rect">
            <a:avLst/>
          </a:prstGeom>
        </p:spPr>
        <p:txBody>
          <a:bodyPr vert="horz" lIns="130622" tIns="65311" rIns="130622" bIns="65311" rtlCol="0" anchor="ctr"/>
          <a:lstStyle>
            <a:lvl1pPr algn="r">
              <a:defRPr sz="1181">
                <a:solidFill>
                  <a:schemeClr val="tx1">
                    <a:tint val="75000"/>
                  </a:schemeClr>
                </a:solidFill>
              </a:defRPr>
            </a:lvl1pPr>
          </a:lstStyle>
          <a:p>
            <a:fld id="{FB88AAC5-117F-41D8-ACB4-261E27A26C6C}"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84669" y="5073985"/>
            <a:ext cx="10031664" cy="577516"/>
            <a:chOff x="38501" y="6083166"/>
            <a:chExt cx="9028497" cy="693019"/>
          </a:xfrm>
        </p:grpSpPr>
        <p:sp>
          <p:nvSpPr>
            <p:cNvPr id="8" name="Rectangle 7"/>
            <p:cNvSpPr/>
            <p:nvPr/>
          </p:nvSpPr>
          <p:spPr bwMode="auto">
            <a:xfrm>
              <a:off x="38501" y="6083166"/>
              <a:ext cx="4283242" cy="69301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361">
                <a:solidFill>
                  <a:prstClr val="black"/>
                </a:solidFill>
                <a:latin typeface="Arial" charset="0"/>
                <a:ea typeface="ＭＳ Ｐゴシック" charset="-128"/>
                <a:cs typeface="ＭＳ Ｐゴシック" charset="-128"/>
              </a:endParaRPr>
            </a:p>
          </p:txBody>
        </p:sp>
        <p:sp>
          <p:nvSpPr>
            <p:cNvPr id="9" name="Rectangle 8"/>
            <p:cNvSpPr/>
            <p:nvPr/>
          </p:nvSpPr>
          <p:spPr bwMode="auto">
            <a:xfrm>
              <a:off x="77002" y="6083166"/>
              <a:ext cx="8989996" cy="6930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361">
                <a:solidFill>
                  <a:prstClr val="black"/>
                </a:solidFill>
                <a:latin typeface="Arial" charset="0"/>
                <a:ea typeface="ＭＳ Ｐゴシック" charset="-128"/>
                <a:cs typeface="ＭＳ Ｐゴシック" charset="-128"/>
              </a:endParaRPr>
            </a:p>
          </p:txBody>
        </p:sp>
        <p:pic>
          <p:nvPicPr>
            <p:cNvPr id="10" name="Picture 4" descr="https://portal.bidmc.org/Home/Intranets/Administrative/Communications/LogoStand/GenBIDMC/LogoDL/~/media/Images/Intranets/Communications/Logos/BIDMC/BIDMC_Harvard_lockup_JPEG_0713.ashx"/>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341689" y="6148106"/>
              <a:ext cx="2160879" cy="5053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portal.bidmc.org/Home/Intranets/Administrative/Communications/LogoStand/GenBIDMC/LogoDL/~/media/Images/Intranets/Communications/Logos/BIDMC/BIDMC_Harvard_lockup_JPEG_0713.ashx"/>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7007192" y="6165430"/>
              <a:ext cx="1761412" cy="52849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Straight Connector 11"/>
          <p:cNvCxnSpPr/>
          <p:nvPr userDrawn="1"/>
        </p:nvCxnSpPr>
        <p:spPr>
          <a:xfrm>
            <a:off x="0" y="5016500"/>
            <a:ext cx="101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15" cstate="email">
            <a:extLst>
              <a:ext uri="{28A0092B-C50C-407E-A947-70E740481C1C}">
                <a14:useLocalDpi xmlns:a14="http://schemas.microsoft.com/office/drawing/2010/main"/>
              </a:ext>
            </a:extLst>
          </a:blip>
          <a:srcRect/>
          <a:stretch/>
        </p:blipFill>
        <p:spPr bwMode="auto">
          <a:xfrm>
            <a:off x="350989" y="5080000"/>
            <a:ext cx="2391860" cy="55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rotWithShape="1">
          <a:blip r:embed="rId16" cstate="email">
            <a:extLst>
              <a:ext uri="{28A0092B-C50C-407E-A947-70E740481C1C}">
                <a14:useLocalDpi xmlns:a14="http://schemas.microsoft.com/office/drawing/2010/main"/>
              </a:ext>
            </a:extLst>
          </a:blip>
          <a:srcRect/>
          <a:stretch/>
        </p:blipFill>
        <p:spPr bwMode="auto">
          <a:xfrm>
            <a:off x="7827658" y="5224666"/>
            <a:ext cx="2059340" cy="414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19799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07089" rtl="0" eaLnBrk="1" latinLnBrk="0" hangingPunct="1">
        <a:spcBef>
          <a:spcPct val="0"/>
        </a:spcBef>
        <a:buNone/>
        <a:defRPr sz="3959" b="1" kern="1200">
          <a:solidFill>
            <a:schemeClr val="tx2">
              <a:lumMod val="75000"/>
            </a:schemeClr>
          </a:solidFill>
          <a:latin typeface="+mj-lt"/>
          <a:ea typeface="+mj-ea"/>
          <a:cs typeface="+mj-cs"/>
        </a:defRPr>
      </a:lvl1pPr>
    </p:titleStyle>
    <p:bodyStyle>
      <a:lvl1pPr marL="340159" indent="-340159" algn="l" defTabSz="907089" rtl="0" eaLnBrk="1" latinLnBrk="0" hangingPunct="1">
        <a:spcBef>
          <a:spcPct val="20000"/>
        </a:spcBef>
        <a:buClr>
          <a:srgbClr val="C00000"/>
        </a:buClr>
        <a:buFont typeface="Arial" panose="020B0604020202020204" pitchFamily="34" charset="0"/>
        <a:buChar char="•"/>
        <a:defRPr sz="3194" kern="1200">
          <a:solidFill>
            <a:schemeClr val="tx1"/>
          </a:solidFill>
          <a:latin typeface="+mn-lt"/>
          <a:ea typeface="+mn-ea"/>
          <a:cs typeface="+mn-cs"/>
        </a:defRPr>
      </a:lvl1pPr>
      <a:lvl2pPr marL="737009" indent="-283465" algn="l" defTabSz="907089" rtl="0" eaLnBrk="1" latinLnBrk="0" hangingPunct="1">
        <a:spcBef>
          <a:spcPct val="20000"/>
        </a:spcBef>
        <a:buClr>
          <a:srgbClr val="C00000"/>
        </a:buClr>
        <a:buFont typeface="Arial" panose="020B0604020202020204" pitchFamily="34" charset="0"/>
        <a:buChar char="–"/>
        <a:defRPr sz="2778" kern="1200">
          <a:solidFill>
            <a:schemeClr val="tx1"/>
          </a:solidFill>
          <a:latin typeface="+mn-lt"/>
          <a:ea typeface="+mn-ea"/>
          <a:cs typeface="+mn-cs"/>
        </a:defRPr>
      </a:lvl2pPr>
      <a:lvl3pPr marL="1133861" indent="-226772" algn="l" defTabSz="907089" rtl="0" eaLnBrk="1" latinLnBrk="0" hangingPunct="1">
        <a:spcBef>
          <a:spcPct val="20000"/>
        </a:spcBef>
        <a:buClr>
          <a:srgbClr val="C00000"/>
        </a:buClr>
        <a:buFont typeface="Arial" panose="020B0604020202020204" pitchFamily="34" charset="0"/>
        <a:buChar char="•"/>
        <a:defRPr sz="2361" kern="1200">
          <a:solidFill>
            <a:schemeClr val="tx1"/>
          </a:solidFill>
          <a:latin typeface="+mn-lt"/>
          <a:ea typeface="+mn-ea"/>
          <a:cs typeface="+mn-cs"/>
        </a:defRPr>
      </a:lvl3pPr>
      <a:lvl4pPr marL="1587405" indent="-226772" algn="l" defTabSz="907089" rtl="0" eaLnBrk="1" latinLnBrk="0" hangingPunct="1">
        <a:spcBef>
          <a:spcPct val="20000"/>
        </a:spcBef>
        <a:buClr>
          <a:srgbClr val="C00000"/>
        </a:buClr>
        <a:buFont typeface="Arial" panose="020B0604020202020204" pitchFamily="34" charset="0"/>
        <a:buChar char="–"/>
        <a:defRPr sz="2014" kern="1200">
          <a:solidFill>
            <a:schemeClr val="tx1"/>
          </a:solidFill>
          <a:latin typeface="+mn-lt"/>
          <a:ea typeface="+mn-ea"/>
          <a:cs typeface="+mn-cs"/>
        </a:defRPr>
      </a:lvl4pPr>
      <a:lvl5pPr marL="2040950" indent="-226772" algn="l" defTabSz="907089" rtl="0" eaLnBrk="1" latinLnBrk="0" hangingPunct="1">
        <a:spcBef>
          <a:spcPct val="20000"/>
        </a:spcBef>
        <a:buClr>
          <a:srgbClr val="C00000"/>
        </a:buClr>
        <a:buFont typeface="Arial" panose="020B0604020202020204" pitchFamily="34" charset="0"/>
        <a:buChar char="»"/>
        <a:defRPr sz="2014" kern="1200">
          <a:solidFill>
            <a:schemeClr val="tx1"/>
          </a:solidFill>
          <a:latin typeface="+mn-lt"/>
          <a:ea typeface="+mn-ea"/>
          <a:cs typeface="+mn-cs"/>
        </a:defRPr>
      </a:lvl5pPr>
      <a:lvl6pPr marL="2494493" indent="-226772" algn="l" defTabSz="907089" rtl="0" eaLnBrk="1" latinLnBrk="0" hangingPunct="1">
        <a:spcBef>
          <a:spcPct val="20000"/>
        </a:spcBef>
        <a:buFont typeface="Arial" panose="020B0604020202020204" pitchFamily="34" charset="0"/>
        <a:buChar char="•"/>
        <a:defRPr sz="2014" kern="1200">
          <a:solidFill>
            <a:schemeClr val="tx1"/>
          </a:solidFill>
          <a:latin typeface="+mn-lt"/>
          <a:ea typeface="+mn-ea"/>
          <a:cs typeface="+mn-cs"/>
        </a:defRPr>
      </a:lvl6pPr>
      <a:lvl7pPr marL="2948037" indent="-226772" algn="l" defTabSz="907089" rtl="0" eaLnBrk="1" latinLnBrk="0" hangingPunct="1">
        <a:spcBef>
          <a:spcPct val="20000"/>
        </a:spcBef>
        <a:buFont typeface="Arial" panose="020B0604020202020204" pitchFamily="34" charset="0"/>
        <a:buChar char="•"/>
        <a:defRPr sz="2014" kern="1200">
          <a:solidFill>
            <a:schemeClr val="tx1"/>
          </a:solidFill>
          <a:latin typeface="+mn-lt"/>
          <a:ea typeface="+mn-ea"/>
          <a:cs typeface="+mn-cs"/>
        </a:defRPr>
      </a:lvl7pPr>
      <a:lvl8pPr marL="3401582" indent="-226772" algn="l" defTabSz="907089" rtl="0" eaLnBrk="1" latinLnBrk="0" hangingPunct="1">
        <a:spcBef>
          <a:spcPct val="20000"/>
        </a:spcBef>
        <a:buFont typeface="Arial" panose="020B0604020202020204" pitchFamily="34" charset="0"/>
        <a:buChar char="•"/>
        <a:defRPr sz="2014" kern="1200">
          <a:solidFill>
            <a:schemeClr val="tx1"/>
          </a:solidFill>
          <a:latin typeface="+mn-lt"/>
          <a:ea typeface="+mn-ea"/>
          <a:cs typeface="+mn-cs"/>
        </a:defRPr>
      </a:lvl8pPr>
      <a:lvl9pPr marL="3855126" indent="-226772" algn="l" defTabSz="907089" rtl="0" eaLnBrk="1" latinLnBrk="0" hangingPunct="1">
        <a:spcBef>
          <a:spcPct val="20000"/>
        </a:spcBef>
        <a:buFont typeface="Arial" panose="020B0604020202020204" pitchFamily="34" charset="0"/>
        <a:buChar char="•"/>
        <a:defRPr sz="2014" kern="1200">
          <a:solidFill>
            <a:schemeClr val="tx1"/>
          </a:solidFill>
          <a:latin typeface="+mn-lt"/>
          <a:ea typeface="+mn-ea"/>
          <a:cs typeface="+mn-cs"/>
        </a:defRPr>
      </a:lvl9pPr>
    </p:bodyStyle>
    <p:otherStyle>
      <a:defPPr>
        <a:defRPr lang="en-US"/>
      </a:defPPr>
      <a:lvl1pPr marL="0" algn="l" defTabSz="907089" rtl="0" eaLnBrk="1" latinLnBrk="0" hangingPunct="1">
        <a:defRPr sz="1806" kern="1200">
          <a:solidFill>
            <a:schemeClr val="tx1"/>
          </a:solidFill>
          <a:latin typeface="+mn-lt"/>
          <a:ea typeface="+mn-ea"/>
          <a:cs typeface="+mn-cs"/>
        </a:defRPr>
      </a:lvl1pPr>
      <a:lvl2pPr marL="453544" algn="l" defTabSz="907089" rtl="0" eaLnBrk="1" latinLnBrk="0" hangingPunct="1">
        <a:defRPr sz="1806" kern="1200">
          <a:solidFill>
            <a:schemeClr val="tx1"/>
          </a:solidFill>
          <a:latin typeface="+mn-lt"/>
          <a:ea typeface="+mn-ea"/>
          <a:cs typeface="+mn-cs"/>
        </a:defRPr>
      </a:lvl2pPr>
      <a:lvl3pPr marL="907089" algn="l" defTabSz="907089" rtl="0" eaLnBrk="1" latinLnBrk="0" hangingPunct="1">
        <a:defRPr sz="1806" kern="1200">
          <a:solidFill>
            <a:schemeClr val="tx1"/>
          </a:solidFill>
          <a:latin typeface="+mn-lt"/>
          <a:ea typeface="+mn-ea"/>
          <a:cs typeface="+mn-cs"/>
        </a:defRPr>
      </a:lvl3pPr>
      <a:lvl4pPr marL="1360633" algn="l" defTabSz="907089" rtl="0" eaLnBrk="1" latinLnBrk="0" hangingPunct="1">
        <a:defRPr sz="1806" kern="1200">
          <a:solidFill>
            <a:schemeClr val="tx1"/>
          </a:solidFill>
          <a:latin typeface="+mn-lt"/>
          <a:ea typeface="+mn-ea"/>
          <a:cs typeface="+mn-cs"/>
        </a:defRPr>
      </a:lvl4pPr>
      <a:lvl5pPr marL="1814177" algn="l" defTabSz="907089" rtl="0" eaLnBrk="1" latinLnBrk="0" hangingPunct="1">
        <a:defRPr sz="1806" kern="1200">
          <a:solidFill>
            <a:schemeClr val="tx1"/>
          </a:solidFill>
          <a:latin typeface="+mn-lt"/>
          <a:ea typeface="+mn-ea"/>
          <a:cs typeface="+mn-cs"/>
        </a:defRPr>
      </a:lvl5pPr>
      <a:lvl6pPr marL="2267721" algn="l" defTabSz="907089" rtl="0" eaLnBrk="1" latinLnBrk="0" hangingPunct="1">
        <a:defRPr sz="1806" kern="1200">
          <a:solidFill>
            <a:schemeClr val="tx1"/>
          </a:solidFill>
          <a:latin typeface="+mn-lt"/>
          <a:ea typeface="+mn-ea"/>
          <a:cs typeface="+mn-cs"/>
        </a:defRPr>
      </a:lvl6pPr>
      <a:lvl7pPr marL="2721265" algn="l" defTabSz="907089" rtl="0" eaLnBrk="1" latinLnBrk="0" hangingPunct="1">
        <a:defRPr sz="1806" kern="1200">
          <a:solidFill>
            <a:schemeClr val="tx1"/>
          </a:solidFill>
          <a:latin typeface="+mn-lt"/>
          <a:ea typeface="+mn-ea"/>
          <a:cs typeface="+mn-cs"/>
        </a:defRPr>
      </a:lvl7pPr>
      <a:lvl8pPr marL="3174809" algn="l" defTabSz="907089" rtl="0" eaLnBrk="1" latinLnBrk="0" hangingPunct="1">
        <a:defRPr sz="1806" kern="1200">
          <a:solidFill>
            <a:schemeClr val="tx1"/>
          </a:solidFill>
          <a:latin typeface="+mn-lt"/>
          <a:ea typeface="+mn-ea"/>
          <a:cs typeface="+mn-cs"/>
        </a:defRPr>
      </a:lvl8pPr>
      <a:lvl9pPr marL="3628354" algn="l" defTabSz="907089" rtl="0" eaLnBrk="1" latinLnBrk="0" hangingPunct="1">
        <a:defRPr sz="1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269599"/>
            <a:ext cx="10160000" cy="1807101"/>
          </a:xfrm>
        </p:spPr>
        <p:txBody>
          <a:bodyPr>
            <a:normAutofit/>
          </a:bodyPr>
          <a:lstStyle/>
          <a:p>
            <a:r>
              <a:rPr lang="en-US" sz="4167" b="1" dirty="0" smtClean="0"/>
              <a:t>Clinical Case</a:t>
            </a:r>
            <a:endParaRPr lang="en-US" sz="4167" b="1" i="1" dirty="0"/>
          </a:p>
        </p:txBody>
      </p:sp>
      <p:sp>
        <p:nvSpPr>
          <p:cNvPr id="11" name="TextBox 10"/>
          <p:cNvSpPr txBox="1"/>
          <p:nvPr/>
        </p:nvSpPr>
        <p:spPr>
          <a:xfrm>
            <a:off x="0" y="3980646"/>
            <a:ext cx="10160000" cy="477054"/>
          </a:xfrm>
          <a:prstGeom prst="rect">
            <a:avLst/>
          </a:prstGeom>
          <a:noFill/>
        </p:spPr>
        <p:txBody>
          <a:bodyPr wrap="square" rtlCol="0">
            <a:spAutoFit/>
          </a:bodyPr>
          <a:lstStyle/>
          <a:p>
            <a:pPr algn="ctr"/>
            <a:fld id="{EF3A0CC5-AE90-493D-9770-512F2257036B}" type="datetime4">
              <a:rPr lang="en-US" sz="2500" b="1" i="1">
                <a:solidFill>
                  <a:srgbClr val="C00000"/>
                </a:solidFill>
                <a:cs typeface="Times New Roman" panose="02020603050405020304" pitchFamily="18" charset="0"/>
              </a:rPr>
              <a:t>December 7, 2016</a:t>
            </a:fld>
            <a:endParaRPr lang="en-US" sz="2500" b="1" i="1" dirty="0">
              <a:solidFill>
                <a:srgbClr val="C00000"/>
              </a:solidFill>
              <a:cs typeface="Times New Roman" panose="02020603050405020304" pitchFamily="18" charset="0"/>
            </a:endParaRPr>
          </a:p>
        </p:txBody>
      </p:sp>
      <p:sp>
        <p:nvSpPr>
          <p:cNvPr id="12" name="TextBox 11"/>
          <p:cNvSpPr txBox="1"/>
          <p:nvPr/>
        </p:nvSpPr>
        <p:spPr>
          <a:xfrm>
            <a:off x="0" y="1853184"/>
            <a:ext cx="10160000" cy="477054"/>
          </a:xfrm>
          <a:prstGeom prst="rect">
            <a:avLst/>
          </a:prstGeom>
          <a:noFill/>
        </p:spPr>
        <p:txBody>
          <a:bodyPr wrap="square" rtlCol="0">
            <a:spAutoFit/>
          </a:bodyPr>
          <a:lstStyle/>
          <a:p>
            <a:pPr algn="ctr"/>
            <a:r>
              <a:rPr lang="en-US" sz="2500" dirty="0" smtClean="0">
                <a:latin typeface="+mj-lt"/>
              </a:rPr>
              <a:t>DEPARTMENT OF INTERNAL MEDICINE</a:t>
            </a:r>
            <a:endParaRPr lang="en-US" sz="2500" dirty="0">
              <a:latin typeface="+mj-lt"/>
            </a:endParaRPr>
          </a:p>
        </p:txBody>
      </p:sp>
      <p:sp>
        <p:nvSpPr>
          <p:cNvPr id="14" name="Subtitle 6"/>
          <p:cNvSpPr txBox="1">
            <a:spLocks/>
          </p:cNvSpPr>
          <p:nvPr/>
        </p:nvSpPr>
        <p:spPr>
          <a:xfrm>
            <a:off x="0" y="4392887"/>
            <a:ext cx="10160000" cy="1322113"/>
          </a:xfrm>
          <a:prstGeom prst="rect">
            <a:avLst/>
          </a:prstGeom>
        </p:spPr>
        <p:txBody>
          <a:bodyPr vert="horz" lIns="90710" tIns="45354" rIns="90710" bIns="45354" rtlCol="0" anchor="ctr">
            <a:normAutofit/>
          </a:bodyPr>
          <a:lstStyle>
            <a:lvl1pPr marL="0" indent="0" algn="ctr" defTabSz="1306220" rtl="0" eaLnBrk="1" latinLnBrk="0" hangingPunct="1">
              <a:spcBef>
                <a:spcPct val="20000"/>
              </a:spcBef>
              <a:buFont typeface="Arial" panose="020B0604020202020204" pitchFamily="34" charset="0"/>
              <a:buNone/>
              <a:defRPr sz="4600" kern="1200">
                <a:solidFill>
                  <a:schemeClr val="tx1">
                    <a:tint val="75000"/>
                  </a:schemeClr>
                </a:solidFill>
                <a:latin typeface="+mj-lt"/>
                <a:ea typeface="+mn-ea"/>
                <a:cs typeface="+mn-cs"/>
              </a:defRPr>
            </a:lvl1pPr>
            <a:lvl2pPr marL="653110" indent="0" algn="ctr" defTabSz="1306220" rtl="0" eaLnBrk="1" latinLnBrk="0" hangingPunct="1">
              <a:spcBef>
                <a:spcPct val="20000"/>
              </a:spcBef>
              <a:buFont typeface="Arial" panose="020B0604020202020204" pitchFamily="34" charset="0"/>
              <a:buNone/>
              <a:defRPr sz="4000" kern="1200">
                <a:solidFill>
                  <a:schemeClr val="tx1">
                    <a:tint val="75000"/>
                  </a:schemeClr>
                </a:solidFill>
                <a:latin typeface="+mj-lt"/>
                <a:ea typeface="+mn-ea"/>
                <a:cs typeface="+mn-cs"/>
              </a:defRPr>
            </a:lvl2pPr>
            <a:lvl3pPr marL="1306220" indent="0" algn="ctr" defTabSz="1306220" rtl="0" eaLnBrk="1" latinLnBrk="0" hangingPunct="1">
              <a:spcBef>
                <a:spcPct val="20000"/>
              </a:spcBef>
              <a:buFont typeface="Arial" panose="020B0604020202020204" pitchFamily="34" charset="0"/>
              <a:buNone/>
              <a:defRPr sz="3400" kern="1200">
                <a:solidFill>
                  <a:schemeClr val="tx1">
                    <a:tint val="75000"/>
                  </a:schemeClr>
                </a:solidFill>
                <a:latin typeface="+mj-lt"/>
                <a:ea typeface="+mn-ea"/>
                <a:cs typeface="+mn-cs"/>
              </a:defRPr>
            </a:lvl3pPr>
            <a:lvl4pPr marL="1959331" indent="0" algn="ctr" defTabSz="1306220" rtl="0" eaLnBrk="1" latinLnBrk="0" hangingPunct="1">
              <a:spcBef>
                <a:spcPct val="20000"/>
              </a:spcBef>
              <a:buFont typeface="Arial" panose="020B0604020202020204" pitchFamily="34" charset="0"/>
              <a:buNone/>
              <a:defRPr sz="2900" kern="1200">
                <a:solidFill>
                  <a:schemeClr val="tx1">
                    <a:tint val="75000"/>
                  </a:schemeClr>
                </a:solidFill>
                <a:latin typeface="+mj-lt"/>
                <a:ea typeface="+mn-ea"/>
                <a:cs typeface="+mn-cs"/>
              </a:defRPr>
            </a:lvl4pPr>
            <a:lvl5pPr marL="2612441" indent="0" algn="ctr" defTabSz="1306220" rtl="0" eaLnBrk="1" latinLnBrk="0" hangingPunct="1">
              <a:spcBef>
                <a:spcPct val="20000"/>
              </a:spcBef>
              <a:buFont typeface="Arial" panose="020B0604020202020204" pitchFamily="34" charset="0"/>
              <a:buNone/>
              <a:defRPr sz="2900" kern="1200">
                <a:solidFill>
                  <a:schemeClr val="tx1">
                    <a:tint val="75000"/>
                  </a:schemeClr>
                </a:solidFill>
                <a:latin typeface="+mj-lt"/>
                <a:ea typeface="+mn-ea"/>
                <a:cs typeface="+mn-cs"/>
              </a:defRPr>
            </a:lvl5pPr>
            <a:lvl6pPr marL="3265551" indent="0" algn="ctr" defTabSz="1306220"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6pPr>
            <a:lvl7pPr marL="3918661" indent="0" algn="ctr" defTabSz="1306220"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7pPr>
            <a:lvl8pPr marL="4571771" indent="0" algn="ctr" defTabSz="1306220"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8pPr>
            <a:lvl9pPr marL="5224882" indent="0" algn="ctr" defTabSz="1306220" rtl="0" eaLnBrk="1" latinLnBrk="0" hangingPunct="1">
              <a:spcBef>
                <a:spcPct val="20000"/>
              </a:spcBef>
              <a:buFont typeface="Arial" panose="020B0604020202020204" pitchFamily="34" charset="0"/>
              <a:buNone/>
              <a:defRPr sz="2900" kern="1200">
                <a:solidFill>
                  <a:schemeClr val="tx1">
                    <a:tint val="75000"/>
                  </a:schemeClr>
                </a:solidFill>
                <a:latin typeface="+mn-lt"/>
                <a:ea typeface="+mn-ea"/>
                <a:cs typeface="+mn-cs"/>
              </a:defRPr>
            </a:lvl9pPr>
          </a:lstStyle>
          <a:p>
            <a:pPr>
              <a:spcBef>
                <a:spcPts val="0"/>
              </a:spcBef>
            </a:pPr>
            <a:r>
              <a:rPr lang="en-US" sz="1944" dirty="0">
                <a:solidFill>
                  <a:schemeClr val="tx1"/>
                </a:solidFill>
                <a:latin typeface="+mn-lt"/>
              </a:rPr>
              <a:t>PRESENTED BY:</a:t>
            </a:r>
          </a:p>
          <a:p>
            <a:pPr>
              <a:spcBef>
                <a:spcPts val="0"/>
              </a:spcBef>
              <a:spcAft>
                <a:spcPts val="2083"/>
              </a:spcAft>
            </a:pPr>
            <a:r>
              <a:rPr lang="en-US" sz="3333" b="1" dirty="0">
                <a:solidFill>
                  <a:schemeClr val="tx1"/>
                </a:solidFill>
                <a:latin typeface="+mn-lt"/>
              </a:rPr>
              <a:t>Mark Tuttle, MD</a:t>
            </a:r>
            <a:endParaRPr lang="en-US" sz="1944" i="1" dirty="0">
              <a:solidFill>
                <a:schemeClr val="tx1"/>
              </a:solidFill>
              <a:latin typeface="+mn-lt"/>
            </a:endParaRPr>
          </a:p>
        </p:txBody>
      </p:sp>
    </p:spTree>
    <p:extLst>
      <p:ext uri="{BB962C8B-B14F-4D97-AF65-F5344CB8AC3E}">
        <p14:creationId xmlns:p14="http://schemas.microsoft.com/office/powerpoint/2010/main" val="2310983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08600" y="4659834"/>
            <a:ext cx="4851400" cy="352404"/>
          </a:xfrm>
          <a:prstGeom prst="rect">
            <a:avLst/>
          </a:prstGeom>
        </p:spPr>
        <p:txBody>
          <a:bodyPr wrap="square">
            <a:spAutoFit/>
          </a:bodyPr>
          <a:lstStyle/>
          <a:p>
            <a:pPr algn="r"/>
            <a:r>
              <a:rPr lang="en-US" i="1" dirty="0" smtClean="0">
                <a:latin typeface="Arial Narrow" panose="020B0606020202030204" pitchFamily="34" charset="0"/>
              </a:rPr>
              <a:t>Scully et al. British Journal of </a:t>
            </a:r>
            <a:r>
              <a:rPr lang="en-US" i="1" dirty="0" err="1" smtClean="0">
                <a:latin typeface="Arial Narrow" panose="020B0606020202030204" pitchFamily="34" charset="0"/>
              </a:rPr>
              <a:t>Haematology</a:t>
            </a:r>
            <a:r>
              <a:rPr lang="en-US" i="1" dirty="0" smtClean="0">
                <a:latin typeface="Arial Narrow" panose="020B0606020202030204" pitchFamily="34" charset="0"/>
              </a:rPr>
              <a:t>. 2012.</a:t>
            </a:r>
            <a:endParaRPr lang="en-US" i="1" dirty="0">
              <a:latin typeface="Arial Narrow" panose="020B0606020202030204" pitchFamily="34" charset="0"/>
            </a:endParaRPr>
          </a:p>
        </p:txBody>
      </p:sp>
      <p:sp>
        <p:nvSpPr>
          <p:cNvPr id="2" name="Title 1"/>
          <p:cNvSpPr>
            <a:spLocks noGrp="1"/>
          </p:cNvSpPr>
          <p:nvPr>
            <p:ph type="title"/>
          </p:nvPr>
        </p:nvSpPr>
        <p:spPr>
          <a:xfrm>
            <a:off x="127448" y="-38100"/>
            <a:ext cx="9863221" cy="952500"/>
          </a:xfrm>
        </p:spPr>
        <p:txBody>
          <a:bodyPr>
            <a:normAutofit fontScale="90000"/>
          </a:bodyPr>
          <a:lstStyle/>
          <a:p>
            <a:r>
              <a:rPr lang="en-US" dirty="0" smtClean="0"/>
              <a:t>Thrombotic </a:t>
            </a:r>
            <a:r>
              <a:rPr lang="en-US" dirty="0" err="1" smtClean="0"/>
              <a:t>microangiopathy</a:t>
            </a:r>
            <a:r>
              <a:rPr lang="en-US" dirty="0"/>
              <a:t/>
            </a:r>
            <a:br>
              <a:rPr lang="en-US" dirty="0"/>
            </a:br>
            <a:r>
              <a:rPr lang="en-US" sz="3100" b="0" dirty="0" smtClean="0"/>
              <a:t>(Encompasses TTP &amp; HUS)</a:t>
            </a:r>
            <a:endParaRPr lang="en-US" sz="3100" b="0" dirty="0"/>
          </a:p>
        </p:txBody>
      </p:sp>
      <p:sp>
        <p:nvSpPr>
          <p:cNvPr id="4" name="TextBox 3"/>
          <p:cNvSpPr txBox="1"/>
          <p:nvPr/>
        </p:nvSpPr>
        <p:spPr>
          <a:xfrm>
            <a:off x="1952625" y="800100"/>
            <a:ext cx="6715125" cy="1734064"/>
          </a:xfrm>
          <a:prstGeom prst="rect">
            <a:avLst/>
          </a:prstGeom>
          <a:noFill/>
        </p:spPr>
        <p:txBody>
          <a:bodyPr wrap="square" rtlCol="0">
            <a:spAutoFit/>
          </a:bodyPr>
          <a:lstStyle/>
          <a:p>
            <a:r>
              <a:rPr lang="en-US" sz="2667" b="1" dirty="0"/>
              <a:t>Diagnosis</a:t>
            </a:r>
          </a:p>
          <a:p>
            <a:pPr marL="285739" indent="-285739">
              <a:buFont typeface="+mj-lt"/>
              <a:buAutoNum type="arabicPeriod"/>
            </a:pPr>
            <a:r>
              <a:rPr lang="en-US" sz="2667" dirty="0" err="1"/>
              <a:t>Microangiopathic</a:t>
            </a:r>
            <a:r>
              <a:rPr lang="en-US" sz="2667" dirty="0"/>
              <a:t> hemolytic anemia (MAHA)</a:t>
            </a:r>
          </a:p>
          <a:p>
            <a:pPr marL="285739" indent="-285739">
              <a:buFont typeface="+mj-lt"/>
              <a:buAutoNum type="arabicPeriod"/>
            </a:pPr>
            <a:r>
              <a:rPr lang="en-US" sz="2667" dirty="0"/>
              <a:t>Thrombocytopenia</a:t>
            </a:r>
          </a:p>
          <a:p>
            <a:pPr marL="285739" indent="-285739">
              <a:buFont typeface="+mj-lt"/>
              <a:buAutoNum type="arabicPeriod"/>
            </a:pPr>
            <a:r>
              <a:rPr lang="en-US" sz="2667" dirty="0"/>
              <a:t>Other causes excluded</a:t>
            </a:r>
          </a:p>
        </p:txBody>
      </p:sp>
      <p:cxnSp>
        <p:nvCxnSpPr>
          <p:cNvPr id="6" name="Straight Arrow Connector 5"/>
          <p:cNvCxnSpPr/>
          <p:nvPr/>
        </p:nvCxnSpPr>
        <p:spPr>
          <a:xfrm>
            <a:off x="7137400" y="1667132"/>
            <a:ext cx="0" cy="96178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14844" y="2628921"/>
            <a:ext cx="3622835" cy="1887376"/>
          </a:xfrm>
          <a:prstGeom prst="rect">
            <a:avLst/>
          </a:prstGeom>
          <a:solidFill>
            <a:schemeClr val="accent2">
              <a:lumMod val="20000"/>
              <a:lumOff val="80000"/>
            </a:schemeClr>
          </a:solidFill>
          <a:ln>
            <a:solidFill>
              <a:schemeClr val="tx1"/>
            </a:solidFill>
          </a:ln>
        </p:spPr>
        <p:txBody>
          <a:bodyPr wrap="square" rtlCol="0">
            <a:spAutoFit/>
          </a:bodyPr>
          <a:lstStyle/>
          <a:p>
            <a:r>
              <a:rPr lang="en-US" sz="2333" b="1" dirty="0"/>
              <a:t>Due to mechanical hemolysis</a:t>
            </a:r>
          </a:p>
          <a:p>
            <a:r>
              <a:rPr lang="en-US" sz="2333" dirty="0"/>
              <a:t>↑ LDH, T-</a:t>
            </a:r>
            <a:r>
              <a:rPr lang="en-US" sz="2333" dirty="0" err="1"/>
              <a:t>bili</a:t>
            </a:r>
            <a:endParaRPr lang="en-US" sz="2333" dirty="0"/>
          </a:p>
          <a:p>
            <a:r>
              <a:rPr lang="en-US" sz="2333" dirty="0"/>
              <a:t>↓ </a:t>
            </a:r>
            <a:r>
              <a:rPr lang="en-US" sz="2333" dirty="0" err="1"/>
              <a:t>haptoglobin</a:t>
            </a:r>
            <a:endParaRPr lang="en-US" sz="2333" dirty="0"/>
          </a:p>
          <a:p>
            <a:r>
              <a:rPr lang="en-US" sz="2333" dirty="0" err="1"/>
              <a:t>Schistocytes</a:t>
            </a:r>
            <a:endParaRPr lang="en-US" sz="2333" dirty="0"/>
          </a:p>
          <a:p>
            <a:r>
              <a:rPr lang="en-US" sz="2333" dirty="0"/>
              <a:t>Negative </a:t>
            </a:r>
            <a:r>
              <a:rPr lang="en-US" sz="2333" dirty="0" err="1"/>
              <a:t>Coomb’s</a:t>
            </a:r>
            <a:r>
              <a:rPr lang="en-US" sz="2333" dirty="0"/>
              <a:t> Test</a:t>
            </a:r>
          </a:p>
        </p:txBody>
      </p:sp>
      <p:sp>
        <p:nvSpPr>
          <p:cNvPr id="8" name="TextBox 7"/>
          <p:cNvSpPr txBox="1"/>
          <p:nvPr/>
        </p:nvSpPr>
        <p:spPr>
          <a:xfrm>
            <a:off x="1952625" y="2832815"/>
            <a:ext cx="3463765" cy="1528367"/>
          </a:xfrm>
          <a:prstGeom prst="rect">
            <a:avLst/>
          </a:prstGeom>
          <a:noFill/>
        </p:spPr>
        <p:txBody>
          <a:bodyPr wrap="square" rtlCol="0">
            <a:spAutoFit/>
          </a:bodyPr>
          <a:lstStyle/>
          <a:p>
            <a:r>
              <a:rPr lang="en-US" sz="2333" b="1" dirty="0"/>
              <a:t>Other symptoms</a:t>
            </a:r>
          </a:p>
          <a:p>
            <a:r>
              <a:rPr lang="en-US" sz="2333" dirty="0"/>
              <a:t>Fever</a:t>
            </a:r>
          </a:p>
          <a:p>
            <a:r>
              <a:rPr lang="en-US" sz="2333" dirty="0"/>
              <a:t>Neurological symptoms</a:t>
            </a:r>
          </a:p>
          <a:p>
            <a:r>
              <a:rPr lang="en-US" sz="2333" dirty="0"/>
              <a:t>Renal failure</a:t>
            </a:r>
          </a:p>
        </p:txBody>
      </p:sp>
      <p:sp>
        <p:nvSpPr>
          <p:cNvPr id="10" name="Rectangle 9"/>
          <p:cNvSpPr/>
          <p:nvPr/>
        </p:nvSpPr>
        <p:spPr>
          <a:xfrm>
            <a:off x="-482600" y="914400"/>
            <a:ext cx="11582400" cy="409783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84374" y="1102193"/>
            <a:ext cx="5864032" cy="3733843"/>
          </a:xfrm>
          <a:prstGeom prst="rect">
            <a:avLst/>
          </a:prstGeom>
          <a:solidFill>
            <a:schemeClr val="accent1">
              <a:lumMod val="20000"/>
              <a:lumOff val="80000"/>
            </a:schemeClr>
          </a:soli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US" sz="2667" b="1" dirty="0"/>
              <a:t>FAT RN: The classic pentad</a:t>
            </a:r>
          </a:p>
          <a:p>
            <a:endParaRPr lang="en-US" sz="2333" b="1" dirty="0"/>
          </a:p>
          <a:p>
            <a:r>
              <a:rPr lang="en-US" sz="2333" b="1" dirty="0"/>
              <a:t>F</a:t>
            </a:r>
            <a:r>
              <a:rPr lang="en-US" sz="2333" dirty="0"/>
              <a:t>ever</a:t>
            </a:r>
          </a:p>
          <a:p>
            <a:r>
              <a:rPr lang="en-US" sz="2333" b="1" dirty="0"/>
              <a:t>A</a:t>
            </a:r>
            <a:r>
              <a:rPr lang="en-US" sz="2333" dirty="0"/>
              <a:t>nemia (</a:t>
            </a:r>
            <a:r>
              <a:rPr lang="en-US" sz="2333" dirty="0" err="1"/>
              <a:t>microangiopathic</a:t>
            </a:r>
            <a:r>
              <a:rPr lang="en-US" sz="2333" dirty="0"/>
              <a:t> hemolytic)</a:t>
            </a:r>
          </a:p>
          <a:p>
            <a:r>
              <a:rPr lang="en-US" sz="2333" b="1" dirty="0"/>
              <a:t>T</a:t>
            </a:r>
            <a:r>
              <a:rPr lang="en-US" sz="2333" dirty="0"/>
              <a:t>hrombocytopenia</a:t>
            </a:r>
          </a:p>
          <a:p>
            <a:r>
              <a:rPr lang="en-US" sz="2333" b="1" dirty="0"/>
              <a:t>R</a:t>
            </a:r>
            <a:r>
              <a:rPr lang="en-US" sz="2333" dirty="0"/>
              <a:t>enal failure</a:t>
            </a:r>
          </a:p>
          <a:p>
            <a:r>
              <a:rPr lang="en-US" sz="2333" b="1" dirty="0"/>
              <a:t>N</a:t>
            </a:r>
            <a:r>
              <a:rPr lang="en-US" sz="2333" dirty="0"/>
              <a:t>eurologic dysfunction</a:t>
            </a:r>
          </a:p>
          <a:p>
            <a:endParaRPr lang="en-US" sz="2333" dirty="0"/>
          </a:p>
          <a:p>
            <a:r>
              <a:rPr lang="en-US" sz="2333" i="1" dirty="0"/>
              <a:t>35% of cases present without neurological findings.  AKI not predominant in TTP.</a:t>
            </a:r>
            <a:endParaRPr lang="en-US" sz="1408" i="1" dirty="0"/>
          </a:p>
        </p:txBody>
      </p:sp>
    </p:spTree>
    <p:extLst>
      <p:ext uri="{BB962C8B-B14F-4D97-AF65-F5344CB8AC3E}">
        <p14:creationId xmlns:p14="http://schemas.microsoft.com/office/powerpoint/2010/main" val="258535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48" y="38100"/>
            <a:ext cx="9863221" cy="952500"/>
          </a:xfrm>
        </p:spPr>
        <p:txBody>
          <a:bodyPr/>
          <a:lstStyle/>
          <a:p>
            <a:r>
              <a:rPr lang="en-US" dirty="0" smtClean="0"/>
              <a:t>Is it TTP?  The </a:t>
            </a:r>
            <a:r>
              <a:rPr lang="en-US" dirty="0" err="1" smtClean="0"/>
              <a:t>Plasmic</a:t>
            </a:r>
            <a:r>
              <a:rPr lang="en-US" dirty="0" smtClean="0"/>
              <a:t> score</a:t>
            </a:r>
            <a:endParaRPr lang="en-US" dirty="0"/>
          </a:p>
        </p:txBody>
      </p:sp>
      <p:sp>
        <p:nvSpPr>
          <p:cNvPr id="3" name="Content Placeholder 2"/>
          <p:cNvSpPr>
            <a:spLocks noGrp="1"/>
          </p:cNvSpPr>
          <p:nvPr>
            <p:ph idx="1"/>
          </p:nvPr>
        </p:nvSpPr>
        <p:spPr>
          <a:xfrm>
            <a:off x="508000" y="1143000"/>
            <a:ext cx="4648200" cy="3746500"/>
          </a:xfrm>
        </p:spPr>
        <p:txBody>
          <a:bodyPr>
            <a:normAutofit fontScale="70000" lnSpcReduction="20000"/>
          </a:bodyPr>
          <a:lstStyle/>
          <a:p>
            <a:pPr marL="0" indent="0">
              <a:buNone/>
            </a:pPr>
            <a:r>
              <a:rPr lang="en-US" dirty="0" smtClean="0"/>
              <a:t>One point for each:</a:t>
            </a:r>
          </a:p>
          <a:p>
            <a:r>
              <a:rPr lang="en-US" dirty="0" smtClean="0"/>
              <a:t>Platelet count &lt;</a:t>
            </a:r>
            <a:r>
              <a:rPr lang="en-US" dirty="0"/>
              <a:t>30,000 </a:t>
            </a:r>
            <a:r>
              <a:rPr lang="en-US" dirty="0" err="1" smtClean="0"/>
              <a:t>μL</a:t>
            </a:r>
            <a:endParaRPr lang="en-US" dirty="0" smtClean="0"/>
          </a:p>
          <a:p>
            <a:r>
              <a:rPr lang="en-US" dirty="0" smtClean="0"/>
              <a:t>Creatinine &lt; 2.0 mg/</a:t>
            </a:r>
            <a:r>
              <a:rPr lang="en-US" dirty="0" err="1" smtClean="0"/>
              <a:t>dL</a:t>
            </a:r>
            <a:endParaRPr lang="en-US" dirty="0" smtClean="0"/>
          </a:p>
          <a:p>
            <a:r>
              <a:rPr lang="en-US" dirty="0" smtClean="0"/>
              <a:t>MCV &lt; 90 </a:t>
            </a:r>
            <a:r>
              <a:rPr lang="en-US" dirty="0" err="1" smtClean="0"/>
              <a:t>fL</a:t>
            </a:r>
            <a:endParaRPr lang="en-US" dirty="0" smtClean="0"/>
          </a:p>
          <a:p>
            <a:r>
              <a:rPr lang="en-US" dirty="0" smtClean="0"/>
              <a:t>INR &lt; 1.5</a:t>
            </a:r>
          </a:p>
          <a:p>
            <a:r>
              <a:rPr lang="en-US" dirty="0" smtClean="0"/>
              <a:t>Evidence of hemolysis (any)</a:t>
            </a:r>
          </a:p>
          <a:p>
            <a:pPr lvl="1"/>
            <a:r>
              <a:rPr lang="en-US" dirty="0" smtClean="0"/>
              <a:t>Reticulocyte count &gt; 2.5%</a:t>
            </a:r>
          </a:p>
          <a:p>
            <a:pPr lvl="1"/>
            <a:r>
              <a:rPr lang="en-US" dirty="0" smtClean="0"/>
              <a:t>Indirect bilirubin &gt; 2.0 mg/</a:t>
            </a:r>
            <a:r>
              <a:rPr lang="en-US" dirty="0" err="1" smtClean="0"/>
              <a:t>dL</a:t>
            </a:r>
            <a:endParaRPr lang="en-US" dirty="0" smtClean="0"/>
          </a:p>
          <a:p>
            <a:pPr lvl="1"/>
            <a:r>
              <a:rPr lang="en-US" dirty="0" smtClean="0"/>
              <a:t>Absent </a:t>
            </a:r>
            <a:r>
              <a:rPr lang="en-US" dirty="0" err="1" smtClean="0"/>
              <a:t>haptoglobin</a:t>
            </a:r>
            <a:endParaRPr lang="en-US" dirty="0" smtClean="0"/>
          </a:p>
          <a:p>
            <a:r>
              <a:rPr lang="en-US" dirty="0" smtClean="0"/>
              <a:t>No active cancer or history of transplant (solid or BMT)</a:t>
            </a:r>
            <a:endParaRPr lang="en-US" dirty="0"/>
          </a:p>
        </p:txBody>
      </p:sp>
      <p:sp>
        <p:nvSpPr>
          <p:cNvPr id="4" name="Rectangle 3"/>
          <p:cNvSpPr/>
          <p:nvPr/>
        </p:nvSpPr>
        <p:spPr>
          <a:xfrm>
            <a:off x="11264900" y="-114300"/>
            <a:ext cx="5080000" cy="1912831"/>
          </a:xfrm>
          <a:prstGeom prst="rect">
            <a:avLst/>
          </a:prstGeom>
        </p:spPr>
        <p:txBody>
          <a:bodyPr>
            <a:spAutoFit/>
          </a:bodyPr>
          <a:lstStyle/>
          <a:p>
            <a:r>
              <a:rPr lang="en-US" dirty="0"/>
              <a:t>Four individual laboratory parameters (platelet count &lt;30,000/</a:t>
            </a:r>
            <a:r>
              <a:rPr lang="en-US" dirty="0" err="1"/>
              <a:t>μL</a:t>
            </a:r>
            <a:r>
              <a:rPr lang="en-US" dirty="0"/>
              <a:t>, MCV &lt;90fL, creatinine &lt;2.0mg/</a:t>
            </a:r>
            <a:r>
              <a:rPr lang="en-US" dirty="0" err="1"/>
              <a:t>dL</a:t>
            </a:r>
            <a:r>
              <a:rPr lang="en-US" dirty="0"/>
              <a:t>, and INR &lt;1.5), a combined laboratory parameter (evidence for hemolysis based on either a reticulocyte count &gt;2.5%, an indirect bilirubin &gt;2.0 mg/</a:t>
            </a:r>
            <a:r>
              <a:rPr lang="en-US" dirty="0" err="1"/>
              <a:t>dL</a:t>
            </a:r>
            <a:r>
              <a:rPr lang="en-US" dirty="0"/>
              <a:t>, or absent </a:t>
            </a:r>
            <a:r>
              <a:rPr lang="en-US" dirty="0" err="1"/>
              <a:t>haptoglobin</a:t>
            </a:r>
            <a:r>
              <a:rPr lang="en-US" dirty="0"/>
              <a:t>), and two historical features (no active cancer, no history of bone marrow or solid organ transplantation)</a:t>
            </a:r>
          </a:p>
        </p:txBody>
      </p:sp>
      <p:pic>
        <p:nvPicPr>
          <p:cNvPr id="1027" name="Picture 3" descr="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9400" y="1929697"/>
            <a:ext cx="4191000" cy="28003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ontent Placeholder 3"/>
          <p:cNvGraphicFramePr>
            <a:graphicFrameLocks/>
          </p:cNvGraphicFramePr>
          <p:nvPr>
            <p:extLst>
              <p:ext uri="{D42A27DB-BD31-4B8C-83A1-F6EECF244321}">
                <p14:modId xmlns:p14="http://schemas.microsoft.com/office/powerpoint/2010/main" val="1956717917"/>
              </p:ext>
            </p:extLst>
          </p:nvPr>
        </p:nvGraphicFramePr>
        <p:xfrm>
          <a:off x="4241800" y="1176462"/>
          <a:ext cx="5562600" cy="2280806"/>
        </p:xfrm>
        <a:graphic>
          <a:graphicData uri="http://schemas.openxmlformats.org/drawingml/2006/table">
            <a:tbl>
              <a:tblPr firstRow="1" bandRow="1">
                <a:tableStyleId>{6E25E649-3F16-4E02-A733-19D2CDBF48F0}</a:tableStyleId>
              </a:tblPr>
              <a:tblGrid>
                <a:gridCol w="1752600"/>
                <a:gridCol w="1447800"/>
                <a:gridCol w="1062539"/>
                <a:gridCol w="1299661"/>
              </a:tblGrid>
              <a:tr h="284861">
                <a:tc gridSpan="4">
                  <a:txBody>
                    <a:bodyPr/>
                    <a:lstStyle/>
                    <a:p>
                      <a:pPr algn="ctr"/>
                      <a:r>
                        <a:rPr lang="en-US" sz="2400" b="1" dirty="0" smtClean="0"/>
                        <a:t>Proportion ADAMTS13 ≤10%</a:t>
                      </a:r>
                      <a:endParaRPr lang="en-US" sz="1800" b="1" dirty="0" smtClean="0"/>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b="1" dirty="0"/>
                    </a:p>
                  </a:txBody>
                  <a:tcPr marL="28575" marR="28575" marT="28575" marB="28575" anchor="ct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pPr algn="ctr"/>
                      <a:endParaRPr lang="en-US" b="1" dirty="0"/>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r>
              <a:tr h="284861">
                <a:tc>
                  <a:txBody>
                    <a:bodyPr/>
                    <a:lstStyle/>
                    <a:p>
                      <a:pPr algn="ctr"/>
                      <a:endParaRPr lang="en-US" b="1" dirty="0"/>
                    </a:p>
                  </a:txBody>
                  <a:tcPr marL="28575" marR="28575" marT="28575" marB="2857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rgbClr val="4F81BD"/>
                    </a:solidFill>
                  </a:tcPr>
                </a:tc>
                <a:tc>
                  <a:txBody>
                    <a:bodyPr/>
                    <a:lstStyle/>
                    <a:p>
                      <a:pPr algn="ctr"/>
                      <a:endParaRPr lang="en-US" b="1" dirty="0"/>
                    </a:p>
                  </a:txBody>
                  <a:tcPr marL="28575" marR="28575" marT="28575" marB="2857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rgbClr val="4F81BD"/>
                    </a:solidFill>
                  </a:tcPr>
                </a:tc>
                <a:tc gridSpan="2">
                  <a:txBody>
                    <a:bodyPr/>
                    <a:lstStyle/>
                    <a:p>
                      <a:pPr algn="ctr"/>
                      <a:r>
                        <a:rPr lang="en-US" dirty="0" smtClean="0">
                          <a:solidFill>
                            <a:schemeClr val="bg1"/>
                          </a:solidFill>
                        </a:rPr>
                        <a:t>Validation</a:t>
                      </a:r>
                      <a:endParaRPr lang="en-US" dirty="0">
                        <a:solidFill>
                          <a:schemeClr val="bg1"/>
                        </a:solidFill>
                      </a:endParaRPr>
                    </a:p>
                  </a:txBody>
                  <a:tcPr marL="28575" marR="28575" marT="28575" marB="2857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rgbClr val="4F81BD"/>
                    </a:solidFill>
                  </a:tcPr>
                </a:tc>
                <a:tc hMerge="1">
                  <a:txBody>
                    <a:bodyPr/>
                    <a:lstStyle/>
                    <a:p>
                      <a:pPr algn="ctr"/>
                      <a:endParaRPr lang="en-US" b="1" dirty="0"/>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r>
              <a:tr h="416827">
                <a:tc>
                  <a:txBody>
                    <a:bodyPr/>
                    <a:lstStyle/>
                    <a:p>
                      <a:r>
                        <a:rPr lang="en-US" b="0" dirty="0" smtClean="0">
                          <a:solidFill>
                            <a:schemeClr val="bg1"/>
                          </a:solidFill>
                        </a:rPr>
                        <a:t>Risk (points)</a:t>
                      </a:r>
                    </a:p>
                  </a:txBody>
                  <a:tcPr marL="28575" marR="28575" marT="28575" marB="28575" anchor="ctr">
                    <a:lnL w="12700" cap="flat" cmpd="sng" algn="ctr">
                      <a:solidFill>
                        <a:schemeClr val="tx1"/>
                      </a:solidFill>
                      <a:prstDash val="solid"/>
                      <a:round/>
                      <a:headEnd type="none" w="med" len="med"/>
                      <a:tailEnd type="none" w="med" len="med"/>
                    </a:lnL>
                    <a:lnR>
                      <a:noFill/>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b="0" dirty="0" smtClean="0">
                          <a:solidFill>
                            <a:schemeClr val="bg1"/>
                          </a:solidFill>
                        </a:rPr>
                        <a:t>Derivation (%)</a:t>
                      </a:r>
                      <a:endParaRPr lang="en-US" b="0" dirty="0">
                        <a:solidFill>
                          <a:schemeClr val="bg1"/>
                        </a:solidFill>
                      </a:endParaRPr>
                    </a:p>
                  </a:txBody>
                  <a:tcPr marL="28575" marR="28575" marT="28575" marB="28575" anchor="ctr">
                    <a:lnL>
                      <a:noFill/>
                    </a:lnL>
                    <a:lnR>
                      <a:noFill/>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b="0" dirty="0" smtClean="0">
                          <a:solidFill>
                            <a:schemeClr val="bg1"/>
                          </a:solidFill>
                        </a:rPr>
                        <a:t>Internal</a:t>
                      </a:r>
                      <a:r>
                        <a:rPr lang="en-US" b="0" baseline="0" dirty="0" smtClean="0">
                          <a:solidFill>
                            <a:schemeClr val="bg1"/>
                          </a:solidFill>
                        </a:rPr>
                        <a:t> (%)</a:t>
                      </a:r>
                      <a:endParaRPr lang="en-US" b="0" dirty="0">
                        <a:solidFill>
                          <a:schemeClr val="bg1"/>
                        </a:solidFill>
                      </a:endParaRPr>
                    </a:p>
                  </a:txBody>
                  <a:tcPr marL="28575" marR="28575" marT="28575" marB="28575" anchor="ctr">
                    <a:lnL>
                      <a:noFill/>
                    </a:lnL>
                    <a:lnR w="12700" cap="flat" cmpd="sng" algn="ctr">
                      <a:noFill/>
                      <a:prstDash val="solid"/>
                      <a:round/>
                      <a:headEnd type="none" w="med" len="med"/>
                      <a:tailEnd type="none" w="med" len="med"/>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b="0" dirty="0" smtClean="0">
                          <a:solidFill>
                            <a:schemeClr val="bg1"/>
                          </a:solidFill>
                        </a:rPr>
                        <a:t>External (%)</a:t>
                      </a:r>
                      <a:endParaRPr lang="en-US" b="0" dirty="0">
                        <a:solidFill>
                          <a:schemeClr val="bg1"/>
                        </a:solidFill>
                      </a:endParaRPr>
                    </a:p>
                  </a:txBody>
                  <a:tcPr marL="28575" marR="28575" marT="28575" marB="28575" anchor="ctr">
                    <a:lnL>
                      <a:noFill/>
                    </a:lnL>
                    <a:lnR w="12700" cap="flat" cmpd="sng" algn="ctr">
                      <a:solidFill>
                        <a:schemeClr val="tx1"/>
                      </a:solidFill>
                      <a:prstDash val="solid"/>
                      <a:round/>
                      <a:headEnd type="none" w="med" len="med"/>
                      <a:tailEnd type="none" w="med" len="med"/>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56756">
                <a:tc>
                  <a:txBody>
                    <a:bodyPr/>
                    <a:lstStyle/>
                    <a:p>
                      <a:pPr fontAlgn="base"/>
                      <a:r>
                        <a:rPr lang="en-US" sz="1800" b="1" dirty="0">
                          <a:effectLst/>
                        </a:rPr>
                        <a:t>Low (0-4)</a:t>
                      </a:r>
                      <a:endParaRPr lang="en-US" sz="1800" b="1" dirty="0">
                        <a:solidFill>
                          <a:schemeClr val="tx1"/>
                        </a:solidFill>
                        <a:effectLst/>
                        <a:latin typeface="+mn-lt"/>
                      </a:endParaRPr>
                    </a:p>
                  </a:txBody>
                  <a:tcPr marL="76200" marR="76200" marT="47625" marB="47625"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fontAlgn="base"/>
                      <a:r>
                        <a:rPr lang="en-US" sz="1800" dirty="0">
                          <a:effectLst/>
                        </a:rPr>
                        <a:t>0/84 (0)</a:t>
                      </a:r>
                      <a:endParaRPr lang="en-US" sz="1800" dirty="0">
                        <a:solidFill>
                          <a:schemeClr val="tx1"/>
                        </a:solidFill>
                        <a:effectLst/>
                        <a:latin typeface="+mn-lt"/>
                      </a:endParaRPr>
                    </a:p>
                  </a:txBody>
                  <a:tcPr marL="76200" marR="76200" marT="47625" marB="47625" anchor="ctr">
                    <a:lnT w="28575" cap="flat" cmpd="sng" algn="ctr">
                      <a:solidFill>
                        <a:schemeClr val="tx1"/>
                      </a:solidFill>
                      <a:prstDash val="solid"/>
                      <a:round/>
                      <a:headEnd type="none" w="med" len="med"/>
                      <a:tailEnd type="none" w="med" len="med"/>
                    </a:lnT>
                  </a:tcPr>
                </a:tc>
                <a:tc>
                  <a:txBody>
                    <a:bodyPr/>
                    <a:lstStyle/>
                    <a:p>
                      <a:pPr fontAlgn="base"/>
                      <a:r>
                        <a:rPr lang="en-US" sz="1800" dirty="0">
                          <a:effectLst/>
                        </a:rPr>
                        <a:t>0/22 (0)</a:t>
                      </a:r>
                      <a:endParaRPr lang="en-US" sz="1800" dirty="0">
                        <a:solidFill>
                          <a:schemeClr val="tx1"/>
                        </a:solidFill>
                        <a:effectLst/>
                        <a:latin typeface="+mn-lt"/>
                      </a:endParaRPr>
                    </a:p>
                  </a:txBody>
                  <a:tcPr marL="76200" marR="76200" marT="47625" marB="47625" anchor="ctr">
                    <a:lnT w="28575" cap="flat" cmpd="sng" algn="ctr">
                      <a:solidFill>
                        <a:schemeClr val="tx1"/>
                      </a:solidFill>
                      <a:prstDash val="solid"/>
                      <a:round/>
                      <a:headEnd type="none" w="med" len="med"/>
                      <a:tailEnd type="none" w="med" len="med"/>
                    </a:lnT>
                  </a:tcPr>
                </a:tc>
                <a:tc>
                  <a:txBody>
                    <a:bodyPr/>
                    <a:lstStyle/>
                    <a:p>
                      <a:pPr fontAlgn="base"/>
                      <a:r>
                        <a:rPr lang="en-US" sz="1800">
                          <a:effectLst/>
                        </a:rPr>
                        <a:t>2/47 (4.3)</a:t>
                      </a:r>
                      <a:endParaRPr lang="en-US" sz="1800">
                        <a:solidFill>
                          <a:schemeClr val="tx1"/>
                        </a:solidFill>
                        <a:effectLst/>
                        <a:latin typeface="+mn-lt"/>
                      </a:endParaRPr>
                    </a:p>
                  </a:txBody>
                  <a:tcPr marL="76200" marR="76200" marT="47625" marB="47625" anchor="ctr">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r>
              <a:tr h="356756">
                <a:tc>
                  <a:txBody>
                    <a:bodyPr/>
                    <a:lstStyle/>
                    <a:p>
                      <a:pPr fontAlgn="base"/>
                      <a:r>
                        <a:rPr lang="en-US" sz="1800" b="1">
                          <a:effectLst/>
                        </a:rPr>
                        <a:t>Intermediate (5-6)</a:t>
                      </a:r>
                      <a:endParaRPr lang="en-US" sz="1800" b="1">
                        <a:solidFill>
                          <a:schemeClr val="tx1"/>
                        </a:solidFill>
                        <a:effectLst/>
                        <a:latin typeface="+mn-lt"/>
                      </a:endParaRPr>
                    </a:p>
                  </a:txBody>
                  <a:tcPr marL="76200" marR="76200" marT="47625" marB="47625" anchor="ctr">
                    <a:lnL w="12700" cap="flat" cmpd="sng" algn="ctr">
                      <a:solidFill>
                        <a:schemeClr val="tx1"/>
                      </a:solidFill>
                      <a:prstDash val="solid"/>
                      <a:round/>
                      <a:headEnd type="none" w="med" len="med"/>
                      <a:tailEnd type="none" w="med" len="med"/>
                    </a:lnL>
                  </a:tcPr>
                </a:tc>
                <a:tc>
                  <a:txBody>
                    <a:bodyPr/>
                    <a:lstStyle/>
                    <a:p>
                      <a:pPr fontAlgn="base"/>
                      <a:r>
                        <a:rPr lang="en-US" sz="1800">
                          <a:effectLst/>
                        </a:rPr>
                        <a:t>25/77 (32.4)</a:t>
                      </a:r>
                      <a:endParaRPr lang="en-US" sz="1800">
                        <a:solidFill>
                          <a:schemeClr val="tx1"/>
                        </a:solidFill>
                        <a:effectLst/>
                        <a:latin typeface="+mn-lt"/>
                      </a:endParaRPr>
                    </a:p>
                  </a:txBody>
                  <a:tcPr marL="76200" marR="76200" marT="47625" marB="47625" anchor="ctr"/>
                </a:tc>
                <a:tc>
                  <a:txBody>
                    <a:bodyPr/>
                    <a:lstStyle/>
                    <a:p>
                      <a:pPr fontAlgn="base"/>
                      <a:r>
                        <a:rPr lang="en-US" sz="1800" dirty="0">
                          <a:effectLst/>
                        </a:rPr>
                        <a:t>3/15 (20)</a:t>
                      </a:r>
                      <a:endParaRPr lang="en-US" sz="1800" dirty="0">
                        <a:solidFill>
                          <a:schemeClr val="tx1"/>
                        </a:solidFill>
                        <a:effectLst/>
                        <a:latin typeface="+mn-lt"/>
                      </a:endParaRPr>
                    </a:p>
                  </a:txBody>
                  <a:tcPr marL="76200" marR="76200" marT="47625" marB="47625" anchor="ctr"/>
                </a:tc>
                <a:tc>
                  <a:txBody>
                    <a:bodyPr/>
                    <a:lstStyle/>
                    <a:p>
                      <a:pPr fontAlgn="base"/>
                      <a:r>
                        <a:rPr lang="en-US" sz="1800" dirty="0">
                          <a:effectLst/>
                        </a:rPr>
                        <a:t>42/74 (56.8)</a:t>
                      </a:r>
                      <a:endParaRPr lang="en-US" sz="1800" dirty="0">
                        <a:solidFill>
                          <a:schemeClr val="tx1"/>
                        </a:solidFill>
                        <a:effectLst/>
                        <a:latin typeface="+mn-lt"/>
                      </a:endParaRPr>
                    </a:p>
                  </a:txBody>
                  <a:tcPr marL="76200" marR="76200" marT="47625" marB="47625" anchor="ctr">
                    <a:lnR w="12700" cap="flat" cmpd="sng" algn="ctr">
                      <a:solidFill>
                        <a:schemeClr val="tx1"/>
                      </a:solidFill>
                      <a:prstDash val="solid"/>
                      <a:round/>
                      <a:headEnd type="none" w="med" len="med"/>
                      <a:tailEnd type="none" w="med" len="med"/>
                    </a:lnR>
                  </a:tcPr>
                </a:tc>
              </a:tr>
              <a:tr h="356756">
                <a:tc>
                  <a:txBody>
                    <a:bodyPr/>
                    <a:lstStyle/>
                    <a:p>
                      <a:pPr fontAlgn="base"/>
                      <a:r>
                        <a:rPr lang="en-US" sz="1800" b="1" dirty="0">
                          <a:effectLst/>
                        </a:rPr>
                        <a:t>High (7)</a:t>
                      </a:r>
                      <a:endParaRPr lang="en-US" sz="1800" b="1" dirty="0">
                        <a:solidFill>
                          <a:schemeClr val="tx1"/>
                        </a:solidFill>
                        <a:effectLst/>
                        <a:latin typeface="+mn-lt"/>
                      </a:endParaRPr>
                    </a:p>
                  </a:txBody>
                  <a:tcPr marL="76200" marR="76200" marT="47625" marB="47625"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fontAlgn="base"/>
                      <a:r>
                        <a:rPr lang="en-US" sz="1800">
                          <a:effectLst/>
                        </a:rPr>
                        <a:t>37/39 (94.9)</a:t>
                      </a:r>
                      <a:endParaRPr lang="en-US" sz="1800">
                        <a:solidFill>
                          <a:schemeClr val="tx1"/>
                        </a:solidFill>
                        <a:effectLst/>
                        <a:latin typeface="+mn-lt"/>
                      </a:endParaRPr>
                    </a:p>
                  </a:txBody>
                  <a:tcPr marL="76200" marR="76200" marT="47625" marB="47625" anchor="ctr">
                    <a:lnB w="12700" cap="flat" cmpd="sng" algn="ctr">
                      <a:solidFill>
                        <a:schemeClr val="tx1"/>
                      </a:solidFill>
                      <a:prstDash val="solid"/>
                      <a:round/>
                      <a:headEnd type="none" w="med" len="med"/>
                      <a:tailEnd type="none" w="med" len="med"/>
                    </a:lnB>
                  </a:tcPr>
                </a:tc>
                <a:tc>
                  <a:txBody>
                    <a:bodyPr/>
                    <a:lstStyle/>
                    <a:p>
                      <a:pPr fontAlgn="base"/>
                      <a:r>
                        <a:rPr lang="en-US" sz="1800">
                          <a:effectLst/>
                        </a:rPr>
                        <a:t>3/3 (100)</a:t>
                      </a:r>
                      <a:endParaRPr lang="en-US" sz="1800">
                        <a:solidFill>
                          <a:schemeClr val="tx1"/>
                        </a:solidFill>
                        <a:effectLst/>
                        <a:latin typeface="+mn-lt"/>
                      </a:endParaRPr>
                    </a:p>
                  </a:txBody>
                  <a:tcPr marL="76200" marR="76200" marT="47625" marB="47625" anchor="ctr">
                    <a:lnB w="12700" cap="flat" cmpd="sng" algn="ctr">
                      <a:solidFill>
                        <a:schemeClr val="tx1"/>
                      </a:solidFill>
                      <a:prstDash val="solid"/>
                      <a:round/>
                      <a:headEnd type="none" w="med" len="med"/>
                      <a:tailEnd type="none" w="med" len="med"/>
                    </a:lnB>
                  </a:tcPr>
                </a:tc>
                <a:tc>
                  <a:txBody>
                    <a:bodyPr/>
                    <a:lstStyle/>
                    <a:p>
                      <a:pPr fontAlgn="base"/>
                      <a:r>
                        <a:rPr lang="en-US" sz="1800" dirty="0">
                          <a:effectLst/>
                        </a:rPr>
                        <a:t>25/26 (96.2)</a:t>
                      </a:r>
                      <a:endParaRPr lang="en-US" sz="1800" dirty="0">
                        <a:solidFill>
                          <a:schemeClr val="tx1"/>
                        </a:solidFill>
                        <a:effectLst/>
                        <a:latin typeface="+mn-lt"/>
                      </a:endParaRPr>
                    </a:p>
                  </a:txBody>
                  <a:tcPr marL="76200" marR="76200" marT="47625" marB="4762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1" name="Rectangle 10"/>
          <p:cNvSpPr/>
          <p:nvPr/>
        </p:nvSpPr>
        <p:spPr>
          <a:xfrm>
            <a:off x="5308600" y="4659834"/>
            <a:ext cx="4851400" cy="352404"/>
          </a:xfrm>
          <a:prstGeom prst="rect">
            <a:avLst/>
          </a:prstGeom>
        </p:spPr>
        <p:txBody>
          <a:bodyPr wrap="square">
            <a:spAutoFit/>
          </a:bodyPr>
          <a:lstStyle/>
          <a:p>
            <a:pPr algn="r"/>
            <a:r>
              <a:rPr lang="en-US" i="1" dirty="0" err="1" smtClean="0">
                <a:latin typeface="Arial Narrow" panose="020B0606020202030204" pitchFamily="34" charset="0"/>
              </a:rPr>
              <a:t>Bendapudi</a:t>
            </a:r>
            <a:r>
              <a:rPr lang="en-US" i="1" dirty="0" smtClean="0">
                <a:latin typeface="Arial Narrow" panose="020B0606020202030204" pitchFamily="34" charset="0"/>
              </a:rPr>
              <a:t> et al. Blood. 2014</a:t>
            </a:r>
            <a:endParaRPr lang="en-US" i="1" dirty="0">
              <a:latin typeface="Arial Narrow" panose="020B0606020202030204" pitchFamily="34" charset="0"/>
            </a:endParaRPr>
          </a:p>
        </p:txBody>
      </p:sp>
    </p:spTree>
    <p:extLst>
      <p:ext uri="{BB962C8B-B14F-4D97-AF65-F5344CB8AC3E}">
        <p14:creationId xmlns:p14="http://schemas.microsoft.com/office/powerpoint/2010/main" val="392021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48" y="38100"/>
            <a:ext cx="9863221" cy="952500"/>
          </a:xfrm>
        </p:spPr>
        <p:txBody>
          <a:bodyPr>
            <a:normAutofit fontScale="90000"/>
          </a:bodyPr>
          <a:lstStyle/>
          <a:p>
            <a:r>
              <a:rPr lang="en-US" dirty="0" smtClean="0"/>
              <a:t>Differential of MAHA and thrombocytopenia</a:t>
            </a:r>
            <a:endParaRPr lang="en-US" dirty="0"/>
          </a:p>
        </p:txBody>
      </p:sp>
      <p:sp>
        <p:nvSpPr>
          <p:cNvPr id="3" name="Content Placeholder 2"/>
          <p:cNvSpPr>
            <a:spLocks noGrp="1"/>
          </p:cNvSpPr>
          <p:nvPr>
            <p:ph idx="1"/>
          </p:nvPr>
        </p:nvSpPr>
        <p:spPr/>
        <p:txBody>
          <a:bodyPr>
            <a:noAutofit/>
          </a:bodyPr>
          <a:lstStyle/>
          <a:p>
            <a:r>
              <a:rPr lang="en-US" sz="2400" b="1" dirty="0"/>
              <a:t>Thrombotic thrombocytopenic </a:t>
            </a:r>
            <a:r>
              <a:rPr lang="en-US" sz="2400" b="1" dirty="0" err="1"/>
              <a:t>purpura</a:t>
            </a:r>
            <a:r>
              <a:rPr lang="en-US" sz="2400" b="1" dirty="0"/>
              <a:t> (TTP)</a:t>
            </a:r>
          </a:p>
          <a:p>
            <a:r>
              <a:rPr lang="en-US" sz="2400" b="1" dirty="0"/>
              <a:t>Hemolytic-Uremic Syndrome (HUS)</a:t>
            </a:r>
          </a:p>
          <a:p>
            <a:r>
              <a:rPr lang="en-US" sz="2400" b="1" dirty="0"/>
              <a:t>Autoimmune hemolytic anemia</a:t>
            </a:r>
            <a:r>
              <a:rPr lang="en-US" sz="2400" dirty="0"/>
              <a:t>/Evan’s syndrome</a:t>
            </a:r>
          </a:p>
          <a:p>
            <a:r>
              <a:rPr lang="en-US" sz="2400" b="1" dirty="0"/>
              <a:t>Disseminated intravascular coagulation</a:t>
            </a:r>
          </a:p>
          <a:p>
            <a:r>
              <a:rPr lang="en-US" sz="2400" b="1" dirty="0"/>
              <a:t>Malignant hypertension</a:t>
            </a:r>
          </a:p>
          <a:p>
            <a:r>
              <a:rPr lang="en-US" sz="2400" b="1" dirty="0"/>
              <a:t>Pregnancy: </a:t>
            </a:r>
            <a:r>
              <a:rPr lang="en-US" sz="2400" dirty="0"/>
              <a:t>Pre-eclampsia, HELLP, eclampsia</a:t>
            </a:r>
          </a:p>
          <a:p>
            <a:r>
              <a:rPr lang="en-US" sz="2400" b="1" dirty="0"/>
              <a:t>Drugs</a:t>
            </a:r>
            <a:endParaRPr lang="en-US" sz="2400" dirty="0"/>
          </a:p>
          <a:p>
            <a:r>
              <a:rPr lang="en-US" sz="2400" b="1" dirty="0"/>
              <a:t>Infections</a:t>
            </a:r>
            <a:r>
              <a:rPr lang="en-US" sz="2400" dirty="0"/>
              <a:t>: CMV, adenovirus, HSV, HIV</a:t>
            </a:r>
          </a:p>
        </p:txBody>
      </p:sp>
      <p:cxnSp>
        <p:nvCxnSpPr>
          <p:cNvPr id="5" name="Straight Connector 4"/>
          <p:cNvCxnSpPr/>
          <p:nvPr/>
        </p:nvCxnSpPr>
        <p:spPr>
          <a:xfrm>
            <a:off x="0" y="2053427"/>
            <a:ext cx="10160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60103" y="1371737"/>
            <a:ext cx="697627" cy="438582"/>
          </a:xfrm>
          <a:prstGeom prst="rect">
            <a:avLst/>
          </a:prstGeom>
          <a:noFill/>
        </p:spPr>
        <p:txBody>
          <a:bodyPr wrap="none" rtlCol="0">
            <a:spAutoFit/>
          </a:bodyPr>
          <a:lstStyle/>
          <a:p>
            <a:r>
              <a:rPr lang="en-US" sz="2250" b="1" dirty="0">
                <a:solidFill>
                  <a:srgbClr val="41AEBD"/>
                </a:solidFill>
              </a:rPr>
              <a:t>TMA</a:t>
            </a:r>
            <a:endParaRPr lang="en-US" sz="2000" b="1" dirty="0">
              <a:solidFill>
                <a:srgbClr val="41AEBD"/>
              </a:solidFill>
            </a:endParaRPr>
          </a:p>
        </p:txBody>
      </p:sp>
      <p:sp>
        <p:nvSpPr>
          <p:cNvPr id="7" name="TextBox 6"/>
          <p:cNvSpPr txBox="1"/>
          <p:nvPr/>
        </p:nvSpPr>
        <p:spPr>
          <a:xfrm rot="16200000">
            <a:off x="-290134" y="2455053"/>
            <a:ext cx="1157689" cy="438582"/>
          </a:xfrm>
          <a:prstGeom prst="rect">
            <a:avLst/>
          </a:prstGeom>
          <a:noFill/>
        </p:spPr>
        <p:txBody>
          <a:bodyPr wrap="none" rtlCol="0">
            <a:spAutoFit/>
          </a:bodyPr>
          <a:lstStyle/>
          <a:p>
            <a:pPr algn="r"/>
            <a:r>
              <a:rPr lang="en-US" sz="2250" b="1" dirty="0">
                <a:solidFill>
                  <a:srgbClr val="41AEBD"/>
                </a:solidFill>
              </a:rPr>
              <a:t>Not TMA</a:t>
            </a:r>
          </a:p>
        </p:txBody>
      </p:sp>
    </p:spTree>
    <p:extLst>
      <p:ext uri="{BB962C8B-B14F-4D97-AF65-F5344CB8AC3E}">
        <p14:creationId xmlns:p14="http://schemas.microsoft.com/office/powerpoint/2010/main" val="84716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Magnetic Disk 7"/>
          <p:cNvSpPr/>
          <p:nvPr/>
        </p:nvSpPr>
        <p:spPr>
          <a:xfrm rot="20277613">
            <a:off x="-595404" y="3390796"/>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4" name="Flowchart: Magnetic Disk 23"/>
          <p:cNvSpPr/>
          <p:nvPr/>
        </p:nvSpPr>
        <p:spPr>
          <a:xfrm rot="20277613">
            <a:off x="-1049590" y="3076850"/>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6" name="Flowchart: Magnetic Disk 25"/>
          <p:cNvSpPr/>
          <p:nvPr/>
        </p:nvSpPr>
        <p:spPr>
          <a:xfrm rot="20277613">
            <a:off x="-886745" y="4237137"/>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8" name="Flowchart: Magnetic Disk 27"/>
          <p:cNvSpPr/>
          <p:nvPr/>
        </p:nvSpPr>
        <p:spPr>
          <a:xfrm rot="20277613">
            <a:off x="-1183471" y="3656993"/>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2" name="Flowchart: Terminator 51"/>
          <p:cNvSpPr/>
          <p:nvPr/>
        </p:nvSpPr>
        <p:spPr>
          <a:xfrm>
            <a:off x="-1089014" y="3474402"/>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3" name="Flowchart: Terminator 52"/>
          <p:cNvSpPr/>
          <p:nvPr/>
        </p:nvSpPr>
        <p:spPr>
          <a:xfrm>
            <a:off x="-1137550" y="4156791"/>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4" name="Flowchart: Terminator 53"/>
          <p:cNvSpPr/>
          <p:nvPr/>
        </p:nvSpPr>
        <p:spPr>
          <a:xfrm>
            <a:off x="-587991" y="3919182"/>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5" name="Flowchart: Terminator 54"/>
          <p:cNvSpPr/>
          <p:nvPr/>
        </p:nvSpPr>
        <p:spPr>
          <a:xfrm>
            <a:off x="-257815" y="414318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1" name="Flowchart: Terminator 80"/>
          <p:cNvSpPr/>
          <p:nvPr/>
        </p:nvSpPr>
        <p:spPr>
          <a:xfrm rot="21135087">
            <a:off x="-357132" y="4552875"/>
            <a:ext cx="476250" cy="9769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2" name="Flowchart: Terminator 81"/>
          <p:cNvSpPr/>
          <p:nvPr/>
        </p:nvSpPr>
        <p:spPr>
          <a:xfrm>
            <a:off x="-418760" y="290843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7" name="Flowchart: Terminator 86"/>
          <p:cNvSpPr/>
          <p:nvPr/>
        </p:nvSpPr>
        <p:spPr>
          <a:xfrm rot="21135087">
            <a:off x="129980" y="4486568"/>
            <a:ext cx="476250" cy="9769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0" name="Flowchart: Terminator 89"/>
          <p:cNvSpPr/>
          <p:nvPr/>
        </p:nvSpPr>
        <p:spPr>
          <a:xfrm>
            <a:off x="78940" y="290843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8" name="Freeform 77"/>
          <p:cNvSpPr/>
          <p:nvPr/>
        </p:nvSpPr>
        <p:spPr>
          <a:xfrm>
            <a:off x="-662714" y="1425556"/>
            <a:ext cx="11582400" cy="2196233"/>
          </a:xfrm>
          <a:custGeom>
            <a:avLst/>
            <a:gdLst>
              <a:gd name="connsiteX0" fmla="*/ 139700 w 11582400"/>
              <a:gd name="connsiteY0" fmla="*/ 1434233 h 2196233"/>
              <a:gd name="connsiteX1" fmla="*/ 139700 w 11582400"/>
              <a:gd name="connsiteY1" fmla="*/ 1434233 h 2196233"/>
              <a:gd name="connsiteX2" fmla="*/ 330200 w 11582400"/>
              <a:gd name="connsiteY2" fmla="*/ 1446933 h 2196233"/>
              <a:gd name="connsiteX3" fmla="*/ 609600 w 11582400"/>
              <a:gd name="connsiteY3" fmla="*/ 1459633 h 2196233"/>
              <a:gd name="connsiteX4" fmla="*/ 927100 w 11582400"/>
              <a:gd name="connsiteY4" fmla="*/ 1485033 h 2196233"/>
              <a:gd name="connsiteX5" fmla="*/ 1231900 w 11582400"/>
              <a:gd name="connsiteY5" fmla="*/ 1523133 h 2196233"/>
              <a:gd name="connsiteX6" fmla="*/ 1562100 w 11582400"/>
              <a:gd name="connsiteY6" fmla="*/ 1485033 h 2196233"/>
              <a:gd name="connsiteX7" fmla="*/ 2044700 w 11582400"/>
              <a:gd name="connsiteY7" fmla="*/ 1446933 h 2196233"/>
              <a:gd name="connsiteX8" fmla="*/ 2184400 w 11582400"/>
              <a:gd name="connsiteY8" fmla="*/ 1421533 h 2196233"/>
              <a:gd name="connsiteX9" fmla="*/ 2222500 w 11582400"/>
              <a:gd name="connsiteY9" fmla="*/ 1396133 h 2196233"/>
              <a:gd name="connsiteX10" fmla="*/ 2273300 w 11582400"/>
              <a:gd name="connsiteY10" fmla="*/ 1383433 h 2196233"/>
              <a:gd name="connsiteX11" fmla="*/ 2311400 w 11582400"/>
              <a:gd name="connsiteY11" fmla="*/ 1370733 h 2196233"/>
              <a:gd name="connsiteX12" fmla="*/ 2400300 w 11582400"/>
              <a:gd name="connsiteY12" fmla="*/ 1345333 h 2196233"/>
              <a:gd name="connsiteX13" fmla="*/ 2438400 w 11582400"/>
              <a:gd name="connsiteY13" fmla="*/ 1319933 h 2196233"/>
              <a:gd name="connsiteX14" fmla="*/ 2476500 w 11582400"/>
              <a:gd name="connsiteY14" fmla="*/ 1307233 h 2196233"/>
              <a:gd name="connsiteX15" fmla="*/ 2552700 w 11582400"/>
              <a:gd name="connsiteY15" fmla="*/ 1256433 h 2196233"/>
              <a:gd name="connsiteX16" fmla="*/ 2628900 w 11582400"/>
              <a:gd name="connsiteY16" fmla="*/ 1231033 h 2196233"/>
              <a:gd name="connsiteX17" fmla="*/ 2717800 w 11582400"/>
              <a:gd name="connsiteY17" fmla="*/ 1205633 h 2196233"/>
              <a:gd name="connsiteX18" fmla="*/ 2755900 w 11582400"/>
              <a:gd name="connsiteY18" fmla="*/ 1180233 h 2196233"/>
              <a:gd name="connsiteX19" fmla="*/ 2882900 w 11582400"/>
              <a:gd name="connsiteY19" fmla="*/ 1142133 h 2196233"/>
              <a:gd name="connsiteX20" fmla="*/ 2959100 w 11582400"/>
              <a:gd name="connsiteY20" fmla="*/ 1116733 h 2196233"/>
              <a:gd name="connsiteX21" fmla="*/ 2997200 w 11582400"/>
              <a:gd name="connsiteY21" fmla="*/ 1104033 h 2196233"/>
              <a:gd name="connsiteX22" fmla="*/ 3073400 w 11582400"/>
              <a:gd name="connsiteY22" fmla="*/ 1065933 h 2196233"/>
              <a:gd name="connsiteX23" fmla="*/ 3200400 w 11582400"/>
              <a:gd name="connsiteY23" fmla="*/ 1040533 h 2196233"/>
              <a:gd name="connsiteX24" fmla="*/ 3238500 w 11582400"/>
              <a:gd name="connsiteY24" fmla="*/ 1027833 h 2196233"/>
              <a:gd name="connsiteX25" fmla="*/ 3340100 w 11582400"/>
              <a:gd name="connsiteY25" fmla="*/ 1002433 h 2196233"/>
              <a:gd name="connsiteX26" fmla="*/ 3454400 w 11582400"/>
              <a:gd name="connsiteY26" fmla="*/ 964333 h 2196233"/>
              <a:gd name="connsiteX27" fmla="*/ 3530600 w 11582400"/>
              <a:gd name="connsiteY27" fmla="*/ 938933 h 2196233"/>
              <a:gd name="connsiteX28" fmla="*/ 3568700 w 11582400"/>
              <a:gd name="connsiteY28" fmla="*/ 926233 h 2196233"/>
              <a:gd name="connsiteX29" fmla="*/ 3695700 w 11582400"/>
              <a:gd name="connsiteY29" fmla="*/ 888133 h 2196233"/>
              <a:gd name="connsiteX30" fmla="*/ 3746500 w 11582400"/>
              <a:gd name="connsiteY30" fmla="*/ 862733 h 2196233"/>
              <a:gd name="connsiteX31" fmla="*/ 3886200 w 11582400"/>
              <a:gd name="connsiteY31" fmla="*/ 850033 h 2196233"/>
              <a:gd name="connsiteX32" fmla="*/ 4724400 w 11582400"/>
              <a:gd name="connsiteY32" fmla="*/ 888133 h 2196233"/>
              <a:gd name="connsiteX33" fmla="*/ 4813300 w 11582400"/>
              <a:gd name="connsiteY33" fmla="*/ 913533 h 2196233"/>
              <a:gd name="connsiteX34" fmla="*/ 4851400 w 11582400"/>
              <a:gd name="connsiteY34" fmla="*/ 938933 h 2196233"/>
              <a:gd name="connsiteX35" fmla="*/ 4902200 w 11582400"/>
              <a:gd name="connsiteY35" fmla="*/ 951633 h 2196233"/>
              <a:gd name="connsiteX36" fmla="*/ 4991100 w 11582400"/>
              <a:gd name="connsiteY36" fmla="*/ 989733 h 2196233"/>
              <a:gd name="connsiteX37" fmla="*/ 5029200 w 11582400"/>
              <a:gd name="connsiteY37" fmla="*/ 1027833 h 2196233"/>
              <a:gd name="connsiteX38" fmla="*/ 5143500 w 11582400"/>
              <a:gd name="connsiteY38" fmla="*/ 1065933 h 2196233"/>
              <a:gd name="connsiteX39" fmla="*/ 5194300 w 11582400"/>
              <a:gd name="connsiteY39" fmla="*/ 1091333 h 2196233"/>
              <a:gd name="connsiteX40" fmla="*/ 5232400 w 11582400"/>
              <a:gd name="connsiteY40" fmla="*/ 1116733 h 2196233"/>
              <a:gd name="connsiteX41" fmla="*/ 5346700 w 11582400"/>
              <a:gd name="connsiteY41" fmla="*/ 1154833 h 2196233"/>
              <a:gd name="connsiteX42" fmla="*/ 5384800 w 11582400"/>
              <a:gd name="connsiteY42" fmla="*/ 1167533 h 2196233"/>
              <a:gd name="connsiteX43" fmla="*/ 5422900 w 11582400"/>
              <a:gd name="connsiteY43" fmla="*/ 1192933 h 2196233"/>
              <a:gd name="connsiteX44" fmla="*/ 5511800 w 11582400"/>
              <a:gd name="connsiteY44" fmla="*/ 1218333 h 2196233"/>
              <a:gd name="connsiteX45" fmla="*/ 5588000 w 11582400"/>
              <a:gd name="connsiteY45" fmla="*/ 1243733 h 2196233"/>
              <a:gd name="connsiteX46" fmla="*/ 5626100 w 11582400"/>
              <a:gd name="connsiteY46" fmla="*/ 1256433 h 2196233"/>
              <a:gd name="connsiteX47" fmla="*/ 5664200 w 11582400"/>
              <a:gd name="connsiteY47" fmla="*/ 1269133 h 2196233"/>
              <a:gd name="connsiteX48" fmla="*/ 5715000 w 11582400"/>
              <a:gd name="connsiteY48" fmla="*/ 1294533 h 2196233"/>
              <a:gd name="connsiteX49" fmla="*/ 5765800 w 11582400"/>
              <a:gd name="connsiteY49" fmla="*/ 1307233 h 2196233"/>
              <a:gd name="connsiteX50" fmla="*/ 5842000 w 11582400"/>
              <a:gd name="connsiteY50" fmla="*/ 1332633 h 2196233"/>
              <a:gd name="connsiteX51" fmla="*/ 5880100 w 11582400"/>
              <a:gd name="connsiteY51" fmla="*/ 1345333 h 2196233"/>
              <a:gd name="connsiteX52" fmla="*/ 6007100 w 11582400"/>
              <a:gd name="connsiteY52" fmla="*/ 1383433 h 2196233"/>
              <a:gd name="connsiteX53" fmla="*/ 6045200 w 11582400"/>
              <a:gd name="connsiteY53" fmla="*/ 1408833 h 2196233"/>
              <a:gd name="connsiteX54" fmla="*/ 6146800 w 11582400"/>
              <a:gd name="connsiteY54" fmla="*/ 1434233 h 2196233"/>
              <a:gd name="connsiteX55" fmla="*/ 6235700 w 11582400"/>
              <a:gd name="connsiteY55" fmla="*/ 1459633 h 2196233"/>
              <a:gd name="connsiteX56" fmla="*/ 6311900 w 11582400"/>
              <a:gd name="connsiteY56" fmla="*/ 1485033 h 2196233"/>
              <a:gd name="connsiteX57" fmla="*/ 6388100 w 11582400"/>
              <a:gd name="connsiteY57" fmla="*/ 1535833 h 2196233"/>
              <a:gd name="connsiteX58" fmla="*/ 6477000 w 11582400"/>
              <a:gd name="connsiteY58" fmla="*/ 1586633 h 2196233"/>
              <a:gd name="connsiteX59" fmla="*/ 6489700 w 11582400"/>
              <a:gd name="connsiteY59" fmla="*/ 1624733 h 2196233"/>
              <a:gd name="connsiteX60" fmla="*/ 6527800 w 11582400"/>
              <a:gd name="connsiteY60" fmla="*/ 1637433 h 2196233"/>
              <a:gd name="connsiteX61" fmla="*/ 6565900 w 11582400"/>
              <a:gd name="connsiteY61" fmla="*/ 1662833 h 2196233"/>
              <a:gd name="connsiteX62" fmla="*/ 6616700 w 11582400"/>
              <a:gd name="connsiteY62" fmla="*/ 1751733 h 2196233"/>
              <a:gd name="connsiteX63" fmla="*/ 6654800 w 11582400"/>
              <a:gd name="connsiteY63" fmla="*/ 1764433 h 2196233"/>
              <a:gd name="connsiteX64" fmla="*/ 6680200 w 11582400"/>
              <a:gd name="connsiteY64" fmla="*/ 1802533 h 2196233"/>
              <a:gd name="connsiteX65" fmla="*/ 6756400 w 11582400"/>
              <a:gd name="connsiteY65" fmla="*/ 1840633 h 2196233"/>
              <a:gd name="connsiteX66" fmla="*/ 6858000 w 11582400"/>
              <a:gd name="connsiteY66" fmla="*/ 1916833 h 2196233"/>
              <a:gd name="connsiteX67" fmla="*/ 6908800 w 11582400"/>
              <a:gd name="connsiteY67" fmla="*/ 1929533 h 2196233"/>
              <a:gd name="connsiteX68" fmla="*/ 7086600 w 11582400"/>
              <a:gd name="connsiteY68" fmla="*/ 1967633 h 2196233"/>
              <a:gd name="connsiteX69" fmla="*/ 7302500 w 11582400"/>
              <a:gd name="connsiteY69" fmla="*/ 2031133 h 2196233"/>
              <a:gd name="connsiteX70" fmla="*/ 7340600 w 11582400"/>
              <a:gd name="connsiteY70" fmla="*/ 2043833 h 2196233"/>
              <a:gd name="connsiteX71" fmla="*/ 7416800 w 11582400"/>
              <a:gd name="connsiteY71" fmla="*/ 2056533 h 2196233"/>
              <a:gd name="connsiteX72" fmla="*/ 7454900 w 11582400"/>
              <a:gd name="connsiteY72" fmla="*/ 2069233 h 2196233"/>
              <a:gd name="connsiteX73" fmla="*/ 7505700 w 11582400"/>
              <a:gd name="connsiteY73" fmla="*/ 2081933 h 2196233"/>
              <a:gd name="connsiteX74" fmla="*/ 7543800 w 11582400"/>
              <a:gd name="connsiteY74" fmla="*/ 2107333 h 2196233"/>
              <a:gd name="connsiteX75" fmla="*/ 7645400 w 11582400"/>
              <a:gd name="connsiteY75" fmla="*/ 2120033 h 2196233"/>
              <a:gd name="connsiteX76" fmla="*/ 7683500 w 11582400"/>
              <a:gd name="connsiteY76" fmla="*/ 2132733 h 2196233"/>
              <a:gd name="connsiteX77" fmla="*/ 8166100 w 11582400"/>
              <a:gd name="connsiteY77" fmla="*/ 2145433 h 2196233"/>
              <a:gd name="connsiteX78" fmla="*/ 8229600 w 11582400"/>
              <a:gd name="connsiteY78" fmla="*/ 2158133 h 2196233"/>
              <a:gd name="connsiteX79" fmla="*/ 8280400 w 11582400"/>
              <a:gd name="connsiteY79" fmla="*/ 2183533 h 2196233"/>
              <a:gd name="connsiteX80" fmla="*/ 8318500 w 11582400"/>
              <a:gd name="connsiteY80" fmla="*/ 2196233 h 2196233"/>
              <a:gd name="connsiteX81" fmla="*/ 9664700 w 11582400"/>
              <a:gd name="connsiteY81" fmla="*/ 2170833 h 2196233"/>
              <a:gd name="connsiteX82" fmla="*/ 9728200 w 11582400"/>
              <a:gd name="connsiteY82" fmla="*/ 2145433 h 2196233"/>
              <a:gd name="connsiteX83" fmla="*/ 9842500 w 11582400"/>
              <a:gd name="connsiteY83" fmla="*/ 2120033 h 2196233"/>
              <a:gd name="connsiteX84" fmla="*/ 9918700 w 11582400"/>
              <a:gd name="connsiteY84" fmla="*/ 2094633 h 2196233"/>
              <a:gd name="connsiteX85" fmla="*/ 9956800 w 11582400"/>
              <a:gd name="connsiteY85" fmla="*/ 2056533 h 2196233"/>
              <a:gd name="connsiteX86" fmla="*/ 10033000 w 11582400"/>
              <a:gd name="connsiteY86" fmla="*/ 2031133 h 2196233"/>
              <a:gd name="connsiteX87" fmla="*/ 10147300 w 11582400"/>
              <a:gd name="connsiteY87" fmla="*/ 1993033 h 2196233"/>
              <a:gd name="connsiteX88" fmla="*/ 10274300 w 11582400"/>
              <a:gd name="connsiteY88" fmla="*/ 1954933 h 2196233"/>
              <a:gd name="connsiteX89" fmla="*/ 10312400 w 11582400"/>
              <a:gd name="connsiteY89" fmla="*/ 1942233 h 2196233"/>
              <a:gd name="connsiteX90" fmla="*/ 10401300 w 11582400"/>
              <a:gd name="connsiteY90" fmla="*/ 1916833 h 2196233"/>
              <a:gd name="connsiteX91" fmla="*/ 10439400 w 11582400"/>
              <a:gd name="connsiteY91" fmla="*/ 1891433 h 2196233"/>
              <a:gd name="connsiteX92" fmla="*/ 10490200 w 11582400"/>
              <a:gd name="connsiteY92" fmla="*/ 1878733 h 2196233"/>
              <a:gd name="connsiteX93" fmla="*/ 10655300 w 11582400"/>
              <a:gd name="connsiteY93" fmla="*/ 1853333 h 2196233"/>
              <a:gd name="connsiteX94" fmla="*/ 10731500 w 11582400"/>
              <a:gd name="connsiteY94" fmla="*/ 1827933 h 2196233"/>
              <a:gd name="connsiteX95" fmla="*/ 10769600 w 11582400"/>
              <a:gd name="connsiteY95" fmla="*/ 1802533 h 2196233"/>
              <a:gd name="connsiteX96" fmla="*/ 10820400 w 11582400"/>
              <a:gd name="connsiteY96" fmla="*/ 1789833 h 2196233"/>
              <a:gd name="connsiteX97" fmla="*/ 10947400 w 11582400"/>
              <a:gd name="connsiteY97" fmla="*/ 1751733 h 2196233"/>
              <a:gd name="connsiteX98" fmla="*/ 11099800 w 11582400"/>
              <a:gd name="connsiteY98" fmla="*/ 1739033 h 2196233"/>
              <a:gd name="connsiteX99" fmla="*/ 11226800 w 11582400"/>
              <a:gd name="connsiteY99" fmla="*/ 1726333 h 2196233"/>
              <a:gd name="connsiteX100" fmla="*/ 11290300 w 11582400"/>
              <a:gd name="connsiteY100" fmla="*/ 1688233 h 2196233"/>
              <a:gd name="connsiteX101" fmla="*/ 11353800 w 11582400"/>
              <a:gd name="connsiteY101" fmla="*/ 1675533 h 2196233"/>
              <a:gd name="connsiteX102" fmla="*/ 11430000 w 11582400"/>
              <a:gd name="connsiteY102" fmla="*/ 1624733 h 2196233"/>
              <a:gd name="connsiteX103" fmla="*/ 11455400 w 11582400"/>
              <a:gd name="connsiteY103" fmla="*/ 1586633 h 2196233"/>
              <a:gd name="connsiteX104" fmla="*/ 11518900 w 11582400"/>
              <a:gd name="connsiteY104" fmla="*/ 1535833 h 2196233"/>
              <a:gd name="connsiteX105" fmla="*/ 11531600 w 11582400"/>
              <a:gd name="connsiteY105" fmla="*/ 1497733 h 2196233"/>
              <a:gd name="connsiteX106" fmla="*/ 11582400 w 11582400"/>
              <a:gd name="connsiteY106" fmla="*/ 1345333 h 2196233"/>
              <a:gd name="connsiteX107" fmla="*/ 11569700 w 11582400"/>
              <a:gd name="connsiteY107" fmla="*/ 1256433 h 2196233"/>
              <a:gd name="connsiteX108" fmla="*/ 11442700 w 11582400"/>
              <a:gd name="connsiteY108" fmla="*/ 1192933 h 2196233"/>
              <a:gd name="connsiteX109" fmla="*/ 11379200 w 11582400"/>
              <a:gd name="connsiteY109" fmla="*/ 1180233 h 2196233"/>
              <a:gd name="connsiteX110" fmla="*/ 11341100 w 11582400"/>
              <a:gd name="connsiteY110" fmla="*/ 1167533 h 2196233"/>
              <a:gd name="connsiteX111" fmla="*/ 11290300 w 11582400"/>
              <a:gd name="connsiteY111" fmla="*/ 1154833 h 2196233"/>
              <a:gd name="connsiteX112" fmla="*/ 11176000 w 11582400"/>
              <a:gd name="connsiteY112" fmla="*/ 1091333 h 2196233"/>
              <a:gd name="connsiteX113" fmla="*/ 11049000 w 11582400"/>
              <a:gd name="connsiteY113" fmla="*/ 1027833 h 2196233"/>
              <a:gd name="connsiteX114" fmla="*/ 10998200 w 11582400"/>
              <a:gd name="connsiteY114" fmla="*/ 1002433 h 2196233"/>
              <a:gd name="connsiteX115" fmla="*/ 10820400 w 11582400"/>
              <a:gd name="connsiteY115" fmla="*/ 951633 h 2196233"/>
              <a:gd name="connsiteX116" fmla="*/ 10642600 w 11582400"/>
              <a:gd name="connsiteY116" fmla="*/ 900833 h 2196233"/>
              <a:gd name="connsiteX117" fmla="*/ 10553700 w 11582400"/>
              <a:gd name="connsiteY117" fmla="*/ 875433 h 2196233"/>
              <a:gd name="connsiteX118" fmla="*/ 10452100 w 11582400"/>
              <a:gd name="connsiteY118" fmla="*/ 850033 h 2196233"/>
              <a:gd name="connsiteX119" fmla="*/ 10325100 w 11582400"/>
              <a:gd name="connsiteY119" fmla="*/ 811933 h 2196233"/>
              <a:gd name="connsiteX120" fmla="*/ 10172700 w 11582400"/>
              <a:gd name="connsiteY120" fmla="*/ 799233 h 2196233"/>
              <a:gd name="connsiteX121" fmla="*/ 10121900 w 11582400"/>
              <a:gd name="connsiteY121" fmla="*/ 786533 h 2196233"/>
              <a:gd name="connsiteX122" fmla="*/ 10007600 w 11582400"/>
              <a:gd name="connsiteY122" fmla="*/ 748433 h 2196233"/>
              <a:gd name="connsiteX123" fmla="*/ 9893300 w 11582400"/>
              <a:gd name="connsiteY123" fmla="*/ 735733 h 2196233"/>
              <a:gd name="connsiteX124" fmla="*/ 9791700 w 11582400"/>
              <a:gd name="connsiteY124" fmla="*/ 697633 h 2196233"/>
              <a:gd name="connsiteX125" fmla="*/ 9715500 w 11582400"/>
              <a:gd name="connsiteY125" fmla="*/ 659533 h 2196233"/>
              <a:gd name="connsiteX126" fmla="*/ 9601200 w 11582400"/>
              <a:gd name="connsiteY126" fmla="*/ 646833 h 2196233"/>
              <a:gd name="connsiteX127" fmla="*/ 9525000 w 11582400"/>
              <a:gd name="connsiteY127" fmla="*/ 608733 h 2196233"/>
              <a:gd name="connsiteX128" fmla="*/ 9486900 w 11582400"/>
              <a:gd name="connsiteY128" fmla="*/ 583333 h 2196233"/>
              <a:gd name="connsiteX129" fmla="*/ 9347200 w 11582400"/>
              <a:gd name="connsiteY129" fmla="*/ 557933 h 2196233"/>
              <a:gd name="connsiteX130" fmla="*/ 9232900 w 11582400"/>
              <a:gd name="connsiteY130" fmla="*/ 519833 h 2196233"/>
              <a:gd name="connsiteX131" fmla="*/ 9169400 w 11582400"/>
              <a:gd name="connsiteY131" fmla="*/ 494433 h 2196233"/>
              <a:gd name="connsiteX132" fmla="*/ 9080500 w 11582400"/>
              <a:gd name="connsiteY132" fmla="*/ 481733 h 2196233"/>
              <a:gd name="connsiteX133" fmla="*/ 9004300 w 11582400"/>
              <a:gd name="connsiteY133" fmla="*/ 469033 h 2196233"/>
              <a:gd name="connsiteX134" fmla="*/ 8521700 w 11582400"/>
              <a:gd name="connsiteY134" fmla="*/ 430933 h 2196233"/>
              <a:gd name="connsiteX135" fmla="*/ 8432800 w 11582400"/>
              <a:gd name="connsiteY135" fmla="*/ 418233 h 2196233"/>
              <a:gd name="connsiteX136" fmla="*/ 8343900 w 11582400"/>
              <a:gd name="connsiteY136" fmla="*/ 392833 h 2196233"/>
              <a:gd name="connsiteX137" fmla="*/ 8166100 w 11582400"/>
              <a:gd name="connsiteY137" fmla="*/ 380133 h 2196233"/>
              <a:gd name="connsiteX138" fmla="*/ 8102600 w 11582400"/>
              <a:gd name="connsiteY138" fmla="*/ 367433 h 2196233"/>
              <a:gd name="connsiteX139" fmla="*/ 7988300 w 11582400"/>
              <a:gd name="connsiteY139" fmla="*/ 342033 h 2196233"/>
              <a:gd name="connsiteX140" fmla="*/ 7899400 w 11582400"/>
              <a:gd name="connsiteY140" fmla="*/ 329333 h 2196233"/>
              <a:gd name="connsiteX141" fmla="*/ 7620000 w 11582400"/>
              <a:gd name="connsiteY141" fmla="*/ 265833 h 2196233"/>
              <a:gd name="connsiteX142" fmla="*/ 7340600 w 11582400"/>
              <a:gd name="connsiteY142" fmla="*/ 240433 h 2196233"/>
              <a:gd name="connsiteX143" fmla="*/ 7086600 w 11582400"/>
              <a:gd name="connsiteY143" fmla="*/ 215033 h 2196233"/>
              <a:gd name="connsiteX144" fmla="*/ 6718300 w 11582400"/>
              <a:gd name="connsiteY144" fmla="*/ 202333 h 2196233"/>
              <a:gd name="connsiteX145" fmla="*/ 6540500 w 11582400"/>
              <a:gd name="connsiteY145" fmla="*/ 176933 h 2196233"/>
              <a:gd name="connsiteX146" fmla="*/ 6375400 w 11582400"/>
              <a:gd name="connsiteY146" fmla="*/ 164233 h 2196233"/>
              <a:gd name="connsiteX147" fmla="*/ 6311900 w 11582400"/>
              <a:gd name="connsiteY147" fmla="*/ 138833 h 2196233"/>
              <a:gd name="connsiteX148" fmla="*/ 5981700 w 11582400"/>
              <a:gd name="connsiteY148" fmla="*/ 126133 h 2196233"/>
              <a:gd name="connsiteX149" fmla="*/ 1485900 w 11582400"/>
              <a:gd name="connsiteY149" fmla="*/ 113433 h 2196233"/>
              <a:gd name="connsiteX150" fmla="*/ 1295400 w 11582400"/>
              <a:gd name="connsiteY150" fmla="*/ 126133 h 2196233"/>
              <a:gd name="connsiteX151" fmla="*/ 990600 w 11582400"/>
              <a:gd name="connsiteY151" fmla="*/ 138833 h 2196233"/>
              <a:gd name="connsiteX152" fmla="*/ 876300 w 11582400"/>
              <a:gd name="connsiteY152" fmla="*/ 176933 h 2196233"/>
              <a:gd name="connsiteX153" fmla="*/ 825500 w 11582400"/>
              <a:gd name="connsiteY153" fmla="*/ 189633 h 2196233"/>
              <a:gd name="connsiteX154" fmla="*/ 787400 w 11582400"/>
              <a:gd name="connsiteY154" fmla="*/ 202333 h 2196233"/>
              <a:gd name="connsiteX155" fmla="*/ 698500 w 11582400"/>
              <a:gd name="connsiteY155" fmla="*/ 227733 h 2196233"/>
              <a:gd name="connsiteX156" fmla="*/ 647700 w 11582400"/>
              <a:gd name="connsiteY156" fmla="*/ 240433 h 2196233"/>
              <a:gd name="connsiteX157" fmla="*/ 584200 w 11582400"/>
              <a:gd name="connsiteY157" fmla="*/ 265833 h 2196233"/>
              <a:gd name="connsiteX158" fmla="*/ 546100 w 11582400"/>
              <a:gd name="connsiteY158" fmla="*/ 278533 h 2196233"/>
              <a:gd name="connsiteX159" fmla="*/ 368300 w 11582400"/>
              <a:gd name="connsiteY159" fmla="*/ 329333 h 2196233"/>
              <a:gd name="connsiteX160" fmla="*/ 330200 w 11582400"/>
              <a:gd name="connsiteY160" fmla="*/ 367433 h 2196233"/>
              <a:gd name="connsiteX161" fmla="*/ 127000 w 11582400"/>
              <a:gd name="connsiteY161" fmla="*/ 418233 h 2196233"/>
              <a:gd name="connsiteX162" fmla="*/ 76200 w 11582400"/>
              <a:gd name="connsiteY162" fmla="*/ 443633 h 2196233"/>
              <a:gd name="connsiteX163" fmla="*/ 0 w 11582400"/>
              <a:gd name="connsiteY163" fmla="*/ 469033 h 2196233"/>
              <a:gd name="connsiteX164" fmla="*/ 0 w 11582400"/>
              <a:gd name="connsiteY164" fmla="*/ 469033 h 21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1582400" h="2196233">
                <a:moveTo>
                  <a:pt x="139700" y="1434233"/>
                </a:moveTo>
                <a:lnTo>
                  <a:pt x="139700" y="1434233"/>
                </a:lnTo>
                <a:lnTo>
                  <a:pt x="330200" y="1446933"/>
                </a:lnTo>
                <a:lnTo>
                  <a:pt x="609600" y="1459633"/>
                </a:lnTo>
                <a:cubicBezTo>
                  <a:pt x="715556" y="1466396"/>
                  <a:pt x="821860" y="1471001"/>
                  <a:pt x="927100" y="1485033"/>
                </a:cubicBezTo>
                <a:cubicBezTo>
                  <a:pt x="1155598" y="1515499"/>
                  <a:pt x="1053930" y="1503359"/>
                  <a:pt x="1231900" y="1523133"/>
                </a:cubicBezTo>
                <a:cubicBezTo>
                  <a:pt x="1341967" y="1510433"/>
                  <a:pt x="1451606" y="1493218"/>
                  <a:pt x="1562100" y="1485033"/>
                </a:cubicBezTo>
                <a:lnTo>
                  <a:pt x="2044700" y="1446933"/>
                </a:lnTo>
                <a:cubicBezTo>
                  <a:pt x="2084161" y="1442291"/>
                  <a:pt x="2144296" y="1429554"/>
                  <a:pt x="2184400" y="1421533"/>
                </a:cubicBezTo>
                <a:cubicBezTo>
                  <a:pt x="2197100" y="1413066"/>
                  <a:pt x="2208471" y="1402146"/>
                  <a:pt x="2222500" y="1396133"/>
                </a:cubicBezTo>
                <a:cubicBezTo>
                  <a:pt x="2238543" y="1389257"/>
                  <a:pt x="2256517" y="1388228"/>
                  <a:pt x="2273300" y="1383433"/>
                </a:cubicBezTo>
                <a:cubicBezTo>
                  <a:pt x="2286172" y="1379755"/>
                  <a:pt x="2298528" y="1374411"/>
                  <a:pt x="2311400" y="1370733"/>
                </a:cubicBezTo>
                <a:cubicBezTo>
                  <a:pt x="2330389" y="1365308"/>
                  <a:pt x="2380000" y="1355483"/>
                  <a:pt x="2400300" y="1345333"/>
                </a:cubicBezTo>
                <a:cubicBezTo>
                  <a:pt x="2413952" y="1338507"/>
                  <a:pt x="2424748" y="1326759"/>
                  <a:pt x="2438400" y="1319933"/>
                </a:cubicBezTo>
                <a:cubicBezTo>
                  <a:pt x="2450374" y="1313946"/>
                  <a:pt x="2464798" y="1313734"/>
                  <a:pt x="2476500" y="1307233"/>
                </a:cubicBezTo>
                <a:cubicBezTo>
                  <a:pt x="2503185" y="1292408"/>
                  <a:pt x="2523740" y="1266086"/>
                  <a:pt x="2552700" y="1256433"/>
                </a:cubicBezTo>
                <a:cubicBezTo>
                  <a:pt x="2578100" y="1247966"/>
                  <a:pt x="2602925" y="1237527"/>
                  <a:pt x="2628900" y="1231033"/>
                </a:cubicBezTo>
                <a:cubicBezTo>
                  <a:pt x="2645176" y="1226964"/>
                  <a:pt x="2699580" y="1214743"/>
                  <a:pt x="2717800" y="1205633"/>
                </a:cubicBezTo>
                <a:cubicBezTo>
                  <a:pt x="2731452" y="1198807"/>
                  <a:pt x="2741952" y="1186432"/>
                  <a:pt x="2755900" y="1180233"/>
                </a:cubicBezTo>
                <a:cubicBezTo>
                  <a:pt x="2818071" y="1152601"/>
                  <a:pt x="2826066" y="1159183"/>
                  <a:pt x="2882900" y="1142133"/>
                </a:cubicBezTo>
                <a:cubicBezTo>
                  <a:pt x="2908545" y="1134440"/>
                  <a:pt x="2933700" y="1125200"/>
                  <a:pt x="2959100" y="1116733"/>
                </a:cubicBezTo>
                <a:cubicBezTo>
                  <a:pt x="2971800" y="1112500"/>
                  <a:pt x="2986061" y="1111459"/>
                  <a:pt x="2997200" y="1104033"/>
                </a:cubicBezTo>
                <a:cubicBezTo>
                  <a:pt x="3031451" y="1081199"/>
                  <a:pt x="3033965" y="1074696"/>
                  <a:pt x="3073400" y="1065933"/>
                </a:cubicBezTo>
                <a:cubicBezTo>
                  <a:pt x="3185670" y="1040984"/>
                  <a:pt x="3111839" y="1065836"/>
                  <a:pt x="3200400" y="1040533"/>
                </a:cubicBezTo>
                <a:cubicBezTo>
                  <a:pt x="3213272" y="1036855"/>
                  <a:pt x="3225585" y="1031355"/>
                  <a:pt x="3238500" y="1027833"/>
                </a:cubicBezTo>
                <a:cubicBezTo>
                  <a:pt x="3272179" y="1018648"/>
                  <a:pt x="3340100" y="1002433"/>
                  <a:pt x="3340100" y="1002433"/>
                </a:cubicBezTo>
                <a:cubicBezTo>
                  <a:pt x="3410444" y="955537"/>
                  <a:pt x="3344893" y="991710"/>
                  <a:pt x="3454400" y="964333"/>
                </a:cubicBezTo>
                <a:cubicBezTo>
                  <a:pt x="3480375" y="957839"/>
                  <a:pt x="3505200" y="947400"/>
                  <a:pt x="3530600" y="938933"/>
                </a:cubicBezTo>
                <a:cubicBezTo>
                  <a:pt x="3543300" y="934700"/>
                  <a:pt x="3555713" y="929480"/>
                  <a:pt x="3568700" y="926233"/>
                </a:cubicBezTo>
                <a:cubicBezTo>
                  <a:pt x="3605160" y="917118"/>
                  <a:pt x="3664780" y="903593"/>
                  <a:pt x="3695700" y="888133"/>
                </a:cubicBezTo>
                <a:cubicBezTo>
                  <a:pt x="3712633" y="879666"/>
                  <a:pt x="3727936" y="866446"/>
                  <a:pt x="3746500" y="862733"/>
                </a:cubicBezTo>
                <a:cubicBezTo>
                  <a:pt x="3792351" y="853563"/>
                  <a:pt x="3839633" y="854266"/>
                  <a:pt x="3886200" y="850033"/>
                </a:cubicBezTo>
                <a:cubicBezTo>
                  <a:pt x="3925905" y="851379"/>
                  <a:pt x="4476680" y="843093"/>
                  <a:pt x="4724400" y="888133"/>
                </a:cubicBezTo>
                <a:cubicBezTo>
                  <a:pt x="4737189" y="890458"/>
                  <a:pt x="4797755" y="905761"/>
                  <a:pt x="4813300" y="913533"/>
                </a:cubicBezTo>
                <a:cubicBezTo>
                  <a:pt x="4826952" y="920359"/>
                  <a:pt x="4837371" y="932920"/>
                  <a:pt x="4851400" y="938933"/>
                </a:cubicBezTo>
                <a:cubicBezTo>
                  <a:pt x="4867443" y="945809"/>
                  <a:pt x="4885417" y="946838"/>
                  <a:pt x="4902200" y="951633"/>
                </a:cubicBezTo>
                <a:cubicBezTo>
                  <a:pt x="4929838" y="959529"/>
                  <a:pt x="4968522" y="973606"/>
                  <a:pt x="4991100" y="989733"/>
                </a:cubicBezTo>
                <a:cubicBezTo>
                  <a:pt x="5005715" y="1000172"/>
                  <a:pt x="5013500" y="1019111"/>
                  <a:pt x="5029200" y="1027833"/>
                </a:cubicBezTo>
                <a:cubicBezTo>
                  <a:pt x="5143500" y="1091333"/>
                  <a:pt x="5067300" y="1027833"/>
                  <a:pt x="5143500" y="1065933"/>
                </a:cubicBezTo>
                <a:cubicBezTo>
                  <a:pt x="5160433" y="1074400"/>
                  <a:pt x="5177862" y="1081940"/>
                  <a:pt x="5194300" y="1091333"/>
                </a:cubicBezTo>
                <a:cubicBezTo>
                  <a:pt x="5207552" y="1098906"/>
                  <a:pt x="5218452" y="1110534"/>
                  <a:pt x="5232400" y="1116733"/>
                </a:cubicBezTo>
                <a:lnTo>
                  <a:pt x="5346700" y="1154833"/>
                </a:lnTo>
                <a:cubicBezTo>
                  <a:pt x="5359400" y="1159066"/>
                  <a:pt x="5373661" y="1160107"/>
                  <a:pt x="5384800" y="1167533"/>
                </a:cubicBezTo>
                <a:cubicBezTo>
                  <a:pt x="5397500" y="1176000"/>
                  <a:pt x="5409248" y="1186107"/>
                  <a:pt x="5422900" y="1192933"/>
                </a:cubicBezTo>
                <a:cubicBezTo>
                  <a:pt x="5444240" y="1203603"/>
                  <a:pt x="5491455" y="1212229"/>
                  <a:pt x="5511800" y="1218333"/>
                </a:cubicBezTo>
                <a:cubicBezTo>
                  <a:pt x="5537445" y="1226026"/>
                  <a:pt x="5562600" y="1235266"/>
                  <a:pt x="5588000" y="1243733"/>
                </a:cubicBezTo>
                <a:lnTo>
                  <a:pt x="5626100" y="1256433"/>
                </a:lnTo>
                <a:cubicBezTo>
                  <a:pt x="5638800" y="1260666"/>
                  <a:pt x="5652226" y="1263146"/>
                  <a:pt x="5664200" y="1269133"/>
                </a:cubicBezTo>
                <a:cubicBezTo>
                  <a:pt x="5681133" y="1277600"/>
                  <a:pt x="5697273" y="1287886"/>
                  <a:pt x="5715000" y="1294533"/>
                </a:cubicBezTo>
                <a:cubicBezTo>
                  <a:pt x="5731343" y="1300662"/>
                  <a:pt x="5749082" y="1302217"/>
                  <a:pt x="5765800" y="1307233"/>
                </a:cubicBezTo>
                <a:cubicBezTo>
                  <a:pt x="5791445" y="1314926"/>
                  <a:pt x="5816600" y="1324166"/>
                  <a:pt x="5842000" y="1332633"/>
                </a:cubicBezTo>
                <a:cubicBezTo>
                  <a:pt x="5854700" y="1336866"/>
                  <a:pt x="5867113" y="1342086"/>
                  <a:pt x="5880100" y="1345333"/>
                </a:cubicBezTo>
                <a:cubicBezTo>
                  <a:pt x="5908497" y="1352432"/>
                  <a:pt x="5988548" y="1371065"/>
                  <a:pt x="6007100" y="1383433"/>
                </a:cubicBezTo>
                <a:cubicBezTo>
                  <a:pt x="6019800" y="1391900"/>
                  <a:pt x="6030855" y="1403617"/>
                  <a:pt x="6045200" y="1408833"/>
                </a:cubicBezTo>
                <a:cubicBezTo>
                  <a:pt x="6078007" y="1420763"/>
                  <a:pt x="6113682" y="1423194"/>
                  <a:pt x="6146800" y="1434233"/>
                </a:cubicBezTo>
                <a:cubicBezTo>
                  <a:pt x="6274843" y="1476914"/>
                  <a:pt x="6076232" y="1411793"/>
                  <a:pt x="6235700" y="1459633"/>
                </a:cubicBezTo>
                <a:cubicBezTo>
                  <a:pt x="6261345" y="1467326"/>
                  <a:pt x="6289623" y="1470181"/>
                  <a:pt x="6311900" y="1485033"/>
                </a:cubicBezTo>
                <a:cubicBezTo>
                  <a:pt x="6337300" y="1501966"/>
                  <a:pt x="6360796" y="1522181"/>
                  <a:pt x="6388100" y="1535833"/>
                </a:cubicBezTo>
                <a:cubicBezTo>
                  <a:pt x="6452552" y="1568059"/>
                  <a:pt x="6423148" y="1550731"/>
                  <a:pt x="6477000" y="1586633"/>
                </a:cubicBezTo>
                <a:cubicBezTo>
                  <a:pt x="6481233" y="1599333"/>
                  <a:pt x="6480234" y="1615267"/>
                  <a:pt x="6489700" y="1624733"/>
                </a:cubicBezTo>
                <a:cubicBezTo>
                  <a:pt x="6499166" y="1634199"/>
                  <a:pt x="6515826" y="1631446"/>
                  <a:pt x="6527800" y="1637433"/>
                </a:cubicBezTo>
                <a:cubicBezTo>
                  <a:pt x="6541452" y="1644259"/>
                  <a:pt x="6553200" y="1654366"/>
                  <a:pt x="6565900" y="1662833"/>
                </a:cubicBezTo>
                <a:cubicBezTo>
                  <a:pt x="6572150" y="1675333"/>
                  <a:pt x="6601741" y="1739766"/>
                  <a:pt x="6616700" y="1751733"/>
                </a:cubicBezTo>
                <a:cubicBezTo>
                  <a:pt x="6627153" y="1760096"/>
                  <a:pt x="6642100" y="1760200"/>
                  <a:pt x="6654800" y="1764433"/>
                </a:cubicBezTo>
                <a:cubicBezTo>
                  <a:pt x="6663267" y="1777133"/>
                  <a:pt x="6669407" y="1791740"/>
                  <a:pt x="6680200" y="1802533"/>
                </a:cubicBezTo>
                <a:cubicBezTo>
                  <a:pt x="6716596" y="1838929"/>
                  <a:pt x="6715083" y="1819975"/>
                  <a:pt x="6756400" y="1840633"/>
                </a:cubicBezTo>
                <a:cubicBezTo>
                  <a:pt x="6821950" y="1873408"/>
                  <a:pt x="6773886" y="1870103"/>
                  <a:pt x="6858000" y="1916833"/>
                </a:cubicBezTo>
                <a:cubicBezTo>
                  <a:pt x="6873258" y="1925310"/>
                  <a:pt x="6892082" y="1924517"/>
                  <a:pt x="6908800" y="1929533"/>
                </a:cubicBezTo>
                <a:cubicBezTo>
                  <a:pt x="7105407" y="1988515"/>
                  <a:pt x="6846218" y="1922561"/>
                  <a:pt x="7086600" y="1967633"/>
                </a:cubicBezTo>
                <a:cubicBezTo>
                  <a:pt x="7166921" y="1982693"/>
                  <a:pt x="7224386" y="2005095"/>
                  <a:pt x="7302500" y="2031133"/>
                </a:cubicBezTo>
                <a:cubicBezTo>
                  <a:pt x="7315200" y="2035366"/>
                  <a:pt x="7327395" y="2041632"/>
                  <a:pt x="7340600" y="2043833"/>
                </a:cubicBezTo>
                <a:cubicBezTo>
                  <a:pt x="7366000" y="2048066"/>
                  <a:pt x="7391663" y="2050947"/>
                  <a:pt x="7416800" y="2056533"/>
                </a:cubicBezTo>
                <a:cubicBezTo>
                  <a:pt x="7429868" y="2059437"/>
                  <a:pt x="7442028" y="2065555"/>
                  <a:pt x="7454900" y="2069233"/>
                </a:cubicBezTo>
                <a:cubicBezTo>
                  <a:pt x="7471683" y="2074028"/>
                  <a:pt x="7488767" y="2077700"/>
                  <a:pt x="7505700" y="2081933"/>
                </a:cubicBezTo>
                <a:cubicBezTo>
                  <a:pt x="7518400" y="2090400"/>
                  <a:pt x="7529074" y="2103317"/>
                  <a:pt x="7543800" y="2107333"/>
                </a:cubicBezTo>
                <a:cubicBezTo>
                  <a:pt x="7576728" y="2116313"/>
                  <a:pt x="7611820" y="2113928"/>
                  <a:pt x="7645400" y="2120033"/>
                </a:cubicBezTo>
                <a:cubicBezTo>
                  <a:pt x="7658571" y="2122428"/>
                  <a:pt x="7670129" y="2132081"/>
                  <a:pt x="7683500" y="2132733"/>
                </a:cubicBezTo>
                <a:cubicBezTo>
                  <a:pt x="7844231" y="2140574"/>
                  <a:pt x="8005233" y="2141200"/>
                  <a:pt x="8166100" y="2145433"/>
                </a:cubicBezTo>
                <a:cubicBezTo>
                  <a:pt x="8187267" y="2149666"/>
                  <a:pt x="8209122" y="2151307"/>
                  <a:pt x="8229600" y="2158133"/>
                </a:cubicBezTo>
                <a:cubicBezTo>
                  <a:pt x="8247561" y="2164120"/>
                  <a:pt x="8262999" y="2176075"/>
                  <a:pt x="8280400" y="2183533"/>
                </a:cubicBezTo>
                <a:cubicBezTo>
                  <a:pt x="8292705" y="2188806"/>
                  <a:pt x="8305800" y="2192000"/>
                  <a:pt x="8318500" y="2196233"/>
                </a:cubicBezTo>
                <a:cubicBezTo>
                  <a:pt x="8852546" y="2129477"/>
                  <a:pt x="8133595" y="2215428"/>
                  <a:pt x="9664700" y="2170833"/>
                </a:cubicBezTo>
                <a:cubicBezTo>
                  <a:pt x="9687488" y="2170169"/>
                  <a:pt x="9706573" y="2152642"/>
                  <a:pt x="9728200" y="2145433"/>
                </a:cubicBezTo>
                <a:cubicBezTo>
                  <a:pt x="9779521" y="2128326"/>
                  <a:pt x="9787139" y="2135132"/>
                  <a:pt x="9842500" y="2120033"/>
                </a:cubicBezTo>
                <a:cubicBezTo>
                  <a:pt x="9868331" y="2112988"/>
                  <a:pt x="9918700" y="2094633"/>
                  <a:pt x="9918700" y="2094633"/>
                </a:cubicBezTo>
                <a:cubicBezTo>
                  <a:pt x="9931400" y="2081933"/>
                  <a:pt x="9941100" y="2065255"/>
                  <a:pt x="9956800" y="2056533"/>
                </a:cubicBezTo>
                <a:cubicBezTo>
                  <a:pt x="9980205" y="2043530"/>
                  <a:pt x="10007600" y="2039600"/>
                  <a:pt x="10033000" y="2031133"/>
                </a:cubicBezTo>
                <a:lnTo>
                  <a:pt x="10147300" y="1993033"/>
                </a:lnTo>
                <a:cubicBezTo>
                  <a:pt x="10233583" y="1964272"/>
                  <a:pt x="10128912" y="1998550"/>
                  <a:pt x="10274300" y="1954933"/>
                </a:cubicBezTo>
                <a:cubicBezTo>
                  <a:pt x="10287122" y="1951086"/>
                  <a:pt x="10299528" y="1945911"/>
                  <a:pt x="10312400" y="1942233"/>
                </a:cubicBezTo>
                <a:cubicBezTo>
                  <a:pt x="10331389" y="1936808"/>
                  <a:pt x="10381000" y="1926983"/>
                  <a:pt x="10401300" y="1916833"/>
                </a:cubicBezTo>
                <a:cubicBezTo>
                  <a:pt x="10414952" y="1910007"/>
                  <a:pt x="10425371" y="1897446"/>
                  <a:pt x="10439400" y="1891433"/>
                </a:cubicBezTo>
                <a:cubicBezTo>
                  <a:pt x="10455443" y="1884557"/>
                  <a:pt x="10473084" y="1882156"/>
                  <a:pt x="10490200" y="1878733"/>
                </a:cubicBezTo>
                <a:cubicBezTo>
                  <a:pt x="10534253" y="1869922"/>
                  <a:pt x="10612603" y="1859433"/>
                  <a:pt x="10655300" y="1853333"/>
                </a:cubicBezTo>
                <a:cubicBezTo>
                  <a:pt x="10680700" y="1844866"/>
                  <a:pt x="10709223" y="1842785"/>
                  <a:pt x="10731500" y="1827933"/>
                </a:cubicBezTo>
                <a:cubicBezTo>
                  <a:pt x="10744200" y="1819466"/>
                  <a:pt x="10755571" y="1808546"/>
                  <a:pt x="10769600" y="1802533"/>
                </a:cubicBezTo>
                <a:cubicBezTo>
                  <a:pt x="10785643" y="1795657"/>
                  <a:pt x="10803682" y="1794849"/>
                  <a:pt x="10820400" y="1789833"/>
                </a:cubicBezTo>
                <a:cubicBezTo>
                  <a:pt x="10846708" y="1781941"/>
                  <a:pt x="10913946" y="1755915"/>
                  <a:pt x="10947400" y="1751733"/>
                </a:cubicBezTo>
                <a:cubicBezTo>
                  <a:pt x="10997982" y="1745410"/>
                  <a:pt x="11049033" y="1743648"/>
                  <a:pt x="11099800" y="1739033"/>
                </a:cubicBezTo>
                <a:lnTo>
                  <a:pt x="11226800" y="1726333"/>
                </a:lnTo>
                <a:cubicBezTo>
                  <a:pt x="11247967" y="1713633"/>
                  <a:pt x="11267381" y="1697401"/>
                  <a:pt x="11290300" y="1688233"/>
                </a:cubicBezTo>
                <a:cubicBezTo>
                  <a:pt x="11310342" y="1680216"/>
                  <a:pt x="11334149" y="1684465"/>
                  <a:pt x="11353800" y="1675533"/>
                </a:cubicBezTo>
                <a:cubicBezTo>
                  <a:pt x="11381591" y="1662901"/>
                  <a:pt x="11430000" y="1624733"/>
                  <a:pt x="11430000" y="1624733"/>
                </a:cubicBezTo>
                <a:cubicBezTo>
                  <a:pt x="11438467" y="1612033"/>
                  <a:pt x="11444607" y="1597426"/>
                  <a:pt x="11455400" y="1586633"/>
                </a:cubicBezTo>
                <a:cubicBezTo>
                  <a:pt x="11474567" y="1567466"/>
                  <a:pt x="11501259" y="1556414"/>
                  <a:pt x="11518900" y="1535833"/>
                </a:cubicBezTo>
                <a:cubicBezTo>
                  <a:pt x="11527612" y="1525669"/>
                  <a:pt x="11528078" y="1510648"/>
                  <a:pt x="11531600" y="1497733"/>
                </a:cubicBezTo>
                <a:cubicBezTo>
                  <a:pt x="11567590" y="1365770"/>
                  <a:pt x="11538135" y="1433863"/>
                  <a:pt x="11582400" y="1345333"/>
                </a:cubicBezTo>
                <a:cubicBezTo>
                  <a:pt x="11578167" y="1315700"/>
                  <a:pt x="11585771" y="1281687"/>
                  <a:pt x="11569700" y="1256433"/>
                </a:cubicBezTo>
                <a:cubicBezTo>
                  <a:pt x="11542710" y="1214021"/>
                  <a:pt x="11486675" y="1202705"/>
                  <a:pt x="11442700" y="1192933"/>
                </a:cubicBezTo>
                <a:cubicBezTo>
                  <a:pt x="11421628" y="1188250"/>
                  <a:pt x="11400141" y="1185468"/>
                  <a:pt x="11379200" y="1180233"/>
                </a:cubicBezTo>
                <a:cubicBezTo>
                  <a:pt x="11366213" y="1176986"/>
                  <a:pt x="11353972" y="1171211"/>
                  <a:pt x="11341100" y="1167533"/>
                </a:cubicBezTo>
                <a:cubicBezTo>
                  <a:pt x="11324317" y="1162738"/>
                  <a:pt x="11307233" y="1159066"/>
                  <a:pt x="11290300" y="1154833"/>
                </a:cubicBezTo>
                <a:cubicBezTo>
                  <a:pt x="11107386" y="1032890"/>
                  <a:pt x="11284973" y="1141628"/>
                  <a:pt x="11176000" y="1091333"/>
                </a:cubicBezTo>
                <a:cubicBezTo>
                  <a:pt x="11133026" y="1071499"/>
                  <a:pt x="11091333" y="1049000"/>
                  <a:pt x="11049000" y="1027833"/>
                </a:cubicBezTo>
                <a:cubicBezTo>
                  <a:pt x="11032067" y="1019366"/>
                  <a:pt x="11016161" y="1008420"/>
                  <a:pt x="10998200" y="1002433"/>
                </a:cubicBezTo>
                <a:cubicBezTo>
                  <a:pt x="10863422" y="957507"/>
                  <a:pt x="10923281" y="972209"/>
                  <a:pt x="10820400" y="951633"/>
                </a:cubicBezTo>
                <a:cubicBezTo>
                  <a:pt x="10730365" y="884106"/>
                  <a:pt x="10801113" y="923478"/>
                  <a:pt x="10642600" y="900833"/>
                </a:cubicBezTo>
                <a:cubicBezTo>
                  <a:pt x="10598180" y="894487"/>
                  <a:pt x="10593505" y="886289"/>
                  <a:pt x="10553700" y="875433"/>
                </a:cubicBezTo>
                <a:cubicBezTo>
                  <a:pt x="10520021" y="866248"/>
                  <a:pt x="10485666" y="859623"/>
                  <a:pt x="10452100" y="850033"/>
                </a:cubicBezTo>
                <a:cubicBezTo>
                  <a:pt x="10423454" y="841848"/>
                  <a:pt x="10360078" y="816305"/>
                  <a:pt x="10325100" y="811933"/>
                </a:cubicBezTo>
                <a:cubicBezTo>
                  <a:pt x="10274518" y="805610"/>
                  <a:pt x="10223500" y="803466"/>
                  <a:pt x="10172700" y="799233"/>
                </a:cubicBezTo>
                <a:cubicBezTo>
                  <a:pt x="10155767" y="795000"/>
                  <a:pt x="10138459" y="792053"/>
                  <a:pt x="10121900" y="786533"/>
                </a:cubicBezTo>
                <a:cubicBezTo>
                  <a:pt x="10063608" y="767102"/>
                  <a:pt x="10064121" y="757129"/>
                  <a:pt x="10007600" y="748433"/>
                </a:cubicBezTo>
                <a:cubicBezTo>
                  <a:pt x="9969711" y="742604"/>
                  <a:pt x="9931400" y="739966"/>
                  <a:pt x="9893300" y="735733"/>
                </a:cubicBezTo>
                <a:cubicBezTo>
                  <a:pt x="9853637" y="722512"/>
                  <a:pt x="9833461" y="716615"/>
                  <a:pt x="9791700" y="697633"/>
                </a:cubicBezTo>
                <a:cubicBezTo>
                  <a:pt x="9765847" y="685882"/>
                  <a:pt x="9742939" y="666850"/>
                  <a:pt x="9715500" y="659533"/>
                </a:cubicBezTo>
                <a:cubicBezTo>
                  <a:pt x="9678460" y="649656"/>
                  <a:pt x="9639300" y="651066"/>
                  <a:pt x="9601200" y="646833"/>
                </a:cubicBezTo>
                <a:cubicBezTo>
                  <a:pt x="9492011" y="574040"/>
                  <a:pt x="9630160" y="661313"/>
                  <a:pt x="9525000" y="608733"/>
                </a:cubicBezTo>
                <a:cubicBezTo>
                  <a:pt x="9511348" y="601907"/>
                  <a:pt x="9500929" y="589346"/>
                  <a:pt x="9486900" y="583333"/>
                </a:cubicBezTo>
                <a:cubicBezTo>
                  <a:pt x="9456960" y="570502"/>
                  <a:pt x="9367801" y="560876"/>
                  <a:pt x="9347200" y="557933"/>
                </a:cubicBezTo>
                <a:cubicBezTo>
                  <a:pt x="9309100" y="545233"/>
                  <a:pt x="9270721" y="533341"/>
                  <a:pt x="9232900" y="519833"/>
                </a:cubicBezTo>
                <a:cubicBezTo>
                  <a:pt x="9211431" y="512165"/>
                  <a:pt x="9191517" y="499962"/>
                  <a:pt x="9169400" y="494433"/>
                </a:cubicBezTo>
                <a:cubicBezTo>
                  <a:pt x="9140360" y="487173"/>
                  <a:pt x="9110086" y="486285"/>
                  <a:pt x="9080500" y="481733"/>
                </a:cubicBezTo>
                <a:cubicBezTo>
                  <a:pt x="9055049" y="477817"/>
                  <a:pt x="9029914" y="471683"/>
                  <a:pt x="9004300" y="469033"/>
                </a:cubicBezTo>
                <a:cubicBezTo>
                  <a:pt x="8808194" y="448746"/>
                  <a:pt x="8705925" y="443215"/>
                  <a:pt x="8521700" y="430933"/>
                </a:cubicBezTo>
                <a:cubicBezTo>
                  <a:pt x="8492067" y="426700"/>
                  <a:pt x="8462070" y="424505"/>
                  <a:pt x="8432800" y="418233"/>
                </a:cubicBezTo>
                <a:cubicBezTo>
                  <a:pt x="8402665" y="411775"/>
                  <a:pt x="8374409" y="397191"/>
                  <a:pt x="8343900" y="392833"/>
                </a:cubicBezTo>
                <a:cubicBezTo>
                  <a:pt x="8285080" y="384430"/>
                  <a:pt x="8225367" y="384366"/>
                  <a:pt x="8166100" y="380133"/>
                </a:cubicBezTo>
                <a:lnTo>
                  <a:pt x="8102600" y="367433"/>
                </a:lnTo>
                <a:cubicBezTo>
                  <a:pt x="8064437" y="359255"/>
                  <a:pt x="8026661" y="349226"/>
                  <a:pt x="7988300" y="342033"/>
                </a:cubicBezTo>
                <a:cubicBezTo>
                  <a:pt x="7958879" y="336516"/>
                  <a:pt x="7928713" y="335398"/>
                  <a:pt x="7899400" y="329333"/>
                </a:cubicBezTo>
                <a:cubicBezTo>
                  <a:pt x="7805872" y="309982"/>
                  <a:pt x="7714924" y="276380"/>
                  <a:pt x="7620000" y="265833"/>
                </a:cubicBezTo>
                <a:cubicBezTo>
                  <a:pt x="7353081" y="236175"/>
                  <a:pt x="7684683" y="271713"/>
                  <a:pt x="7340600" y="240433"/>
                </a:cubicBezTo>
                <a:cubicBezTo>
                  <a:pt x="7255860" y="232729"/>
                  <a:pt x="7171530" y="220233"/>
                  <a:pt x="7086600" y="215033"/>
                </a:cubicBezTo>
                <a:cubicBezTo>
                  <a:pt x="6963990" y="207526"/>
                  <a:pt x="6841067" y="206566"/>
                  <a:pt x="6718300" y="202333"/>
                </a:cubicBezTo>
                <a:cubicBezTo>
                  <a:pt x="6659033" y="193866"/>
                  <a:pt x="6600002" y="183544"/>
                  <a:pt x="6540500" y="176933"/>
                </a:cubicBezTo>
                <a:cubicBezTo>
                  <a:pt x="6485642" y="170838"/>
                  <a:pt x="6429845" y="173307"/>
                  <a:pt x="6375400" y="164233"/>
                </a:cubicBezTo>
                <a:cubicBezTo>
                  <a:pt x="6352913" y="160485"/>
                  <a:pt x="6334591" y="141029"/>
                  <a:pt x="6311900" y="138833"/>
                </a:cubicBezTo>
                <a:cubicBezTo>
                  <a:pt x="6202264" y="128223"/>
                  <a:pt x="6091767" y="130366"/>
                  <a:pt x="5981700" y="126133"/>
                </a:cubicBezTo>
                <a:cubicBezTo>
                  <a:pt x="4403623" y="-136880"/>
                  <a:pt x="5812473" y="89194"/>
                  <a:pt x="1485900" y="113433"/>
                </a:cubicBezTo>
                <a:cubicBezTo>
                  <a:pt x="1422260" y="113790"/>
                  <a:pt x="1358957" y="122874"/>
                  <a:pt x="1295400" y="126133"/>
                </a:cubicBezTo>
                <a:lnTo>
                  <a:pt x="990600" y="138833"/>
                </a:lnTo>
                <a:cubicBezTo>
                  <a:pt x="868862" y="169267"/>
                  <a:pt x="1019771" y="129109"/>
                  <a:pt x="876300" y="176933"/>
                </a:cubicBezTo>
                <a:cubicBezTo>
                  <a:pt x="859741" y="182453"/>
                  <a:pt x="842283" y="184838"/>
                  <a:pt x="825500" y="189633"/>
                </a:cubicBezTo>
                <a:cubicBezTo>
                  <a:pt x="812628" y="193311"/>
                  <a:pt x="800222" y="198486"/>
                  <a:pt x="787400" y="202333"/>
                </a:cubicBezTo>
                <a:cubicBezTo>
                  <a:pt x="757881" y="211189"/>
                  <a:pt x="728233" y="219624"/>
                  <a:pt x="698500" y="227733"/>
                </a:cubicBezTo>
                <a:cubicBezTo>
                  <a:pt x="681661" y="232326"/>
                  <a:pt x="664259" y="234913"/>
                  <a:pt x="647700" y="240433"/>
                </a:cubicBezTo>
                <a:cubicBezTo>
                  <a:pt x="626073" y="247642"/>
                  <a:pt x="605546" y="257828"/>
                  <a:pt x="584200" y="265833"/>
                </a:cubicBezTo>
                <a:cubicBezTo>
                  <a:pt x="571665" y="270533"/>
                  <a:pt x="558943" y="274756"/>
                  <a:pt x="546100" y="278533"/>
                </a:cubicBezTo>
                <a:lnTo>
                  <a:pt x="368300" y="329333"/>
                </a:lnTo>
                <a:cubicBezTo>
                  <a:pt x="355600" y="342033"/>
                  <a:pt x="346264" y="359401"/>
                  <a:pt x="330200" y="367433"/>
                </a:cubicBezTo>
                <a:cubicBezTo>
                  <a:pt x="254094" y="405486"/>
                  <a:pt x="206022" y="406944"/>
                  <a:pt x="127000" y="418233"/>
                </a:cubicBezTo>
                <a:cubicBezTo>
                  <a:pt x="110067" y="426700"/>
                  <a:pt x="93778" y="436602"/>
                  <a:pt x="76200" y="443633"/>
                </a:cubicBezTo>
                <a:cubicBezTo>
                  <a:pt x="51341" y="453577"/>
                  <a:pt x="0" y="469033"/>
                  <a:pt x="0" y="469033"/>
                </a:cubicBezTo>
                <a:lnTo>
                  <a:pt x="0" y="469033"/>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5388605" y="2923968"/>
            <a:ext cx="5400943" cy="1960052"/>
          </a:xfrm>
          <a:custGeom>
            <a:avLst/>
            <a:gdLst>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4002449 w 5400943"/>
              <a:gd name="connsiteY63" fmla="*/ 1839588 h 1979438"/>
              <a:gd name="connsiteX64" fmla="*/ 4163814 w 5400943"/>
              <a:gd name="connsiteY64" fmla="*/ 1871861 h 1979438"/>
              <a:gd name="connsiteX65" fmla="*/ 4443513 w 5400943"/>
              <a:gd name="connsiteY65" fmla="*/ 1904134 h 1979438"/>
              <a:gd name="connsiteX66" fmla="*/ 4594120 w 5400943"/>
              <a:gd name="connsiteY66" fmla="*/ 1925649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4002449 w 5400943"/>
              <a:gd name="connsiteY63" fmla="*/ 1839588 h 1979438"/>
              <a:gd name="connsiteX64" fmla="*/ 4163814 w 5400943"/>
              <a:gd name="connsiteY64" fmla="*/ 1871861 h 1979438"/>
              <a:gd name="connsiteX65" fmla="*/ 4443513 w 5400943"/>
              <a:gd name="connsiteY65" fmla="*/ 1904134 h 1979438"/>
              <a:gd name="connsiteX66" fmla="*/ 4643547 w 5400943"/>
              <a:gd name="connsiteY66" fmla="*/ 1616730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4002449 w 5400943"/>
              <a:gd name="connsiteY63" fmla="*/ 1839588 h 1979438"/>
              <a:gd name="connsiteX64" fmla="*/ 4163814 w 5400943"/>
              <a:gd name="connsiteY64" fmla="*/ 1871861 h 1979438"/>
              <a:gd name="connsiteX65" fmla="*/ 4468226 w 5400943"/>
              <a:gd name="connsiteY65" fmla="*/ 1669355 h 1979438"/>
              <a:gd name="connsiteX66" fmla="*/ 4643547 w 5400943"/>
              <a:gd name="connsiteY66" fmla="*/ 1616730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4002449 w 5400943"/>
              <a:gd name="connsiteY63" fmla="*/ 1839588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84576 w 5400943"/>
              <a:gd name="connsiteY67" fmla="*/ 1914892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720424 w 5400943"/>
              <a:gd name="connsiteY106" fmla="*/ 31083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979044 w 5400943"/>
              <a:gd name="connsiteY102" fmla="*/ 238734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720424 w 5400943"/>
              <a:gd name="connsiteY106" fmla="*/ 31083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4169919 w 5400943"/>
              <a:gd name="connsiteY99" fmla="*/ 152673 h 1979438"/>
              <a:gd name="connsiteX100" fmla="*/ 3841085 w 5400943"/>
              <a:gd name="connsiteY100" fmla="*/ 64576 h 1979438"/>
              <a:gd name="connsiteX101" fmla="*/ 3765781 w 5400943"/>
              <a:gd name="connsiteY101" fmla="*/ 107607 h 1979438"/>
              <a:gd name="connsiteX102" fmla="*/ 3979044 w 5400943"/>
              <a:gd name="connsiteY102" fmla="*/ 238734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720424 w 5400943"/>
              <a:gd name="connsiteY106" fmla="*/ 31083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4467645 w 5400943"/>
              <a:gd name="connsiteY97" fmla="*/ 83330 h 1979438"/>
              <a:gd name="connsiteX98" fmla="*/ 3894873 w 5400943"/>
              <a:gd name="connsiteY98" fmla="*/ 32303 h 1979438"/>
              <a:gd name="connsiteX99" fmla="*/ 4169919 w 5400943"/>
              <a:gd name="connsiteY99" fmla="*/ 152673 h 1979438"/>
              <a:gd name="connsiteX100" fmla="*/ 3841085 w 5400943"/>
              <a:gd name="connsiteY100" fmla="*/ 64576 h 1979438"/>
              <a:gd name="connsiteX101" fmla="*/ 3765781 w 5400943"/>
              <a:gd name="connsiteY101" fmla="*/ 107607 h 1979438"/>
              <a:gd name="connsiteX102" fmla="*/ 3979044 w 5400943"/>
              <a:gd name="connsiteY102" fmla="*/ 238734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720424 w 5400943"/>
              <a:gd name="connsiteY106" fmla="*/ 31083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3894873 w 5400943"/>
              <a:gd name="connsiteY98" fmla="*/ 34921 h 1982056"/>
              <a:gd name="connsiteX99" fmla="*/ 4169919 w 5400943"/>
              <a:gd name="connsiteY99" fmla="*/ 155291 h 1982056"/>
              <a:gd name="connsiteX100" fmla="*/ 3841085 w 5400943"/>
              <a:gd name="connsiteY100" fmla="*/ 67194 h 1982056"/>
              <a:gd name="connsiteX101" fmla="*/ 3765781 w 5400943"/>
              <a:gd name="connsiteY101" fmla="*/ 110225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615174 w 5400943"/>
              <a:gd name="connsiteY105" fmla="*/ 196286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3894873 w 5400943"/>
              <a:gd name="connsiteY98" fmla="*/ 34921 h 1982056"/>
              <a:gd name="connsiteX99" fmla="*/ 4169919 w 5400943"/>
              <a:gd name="connsiteY99" fmla="*/ 155291 h 1982056"/>
              <a:gd name="connsiteX100" fmla="*/ 4236502 w 5400943"/>
              <a:gd name="connsiteY100" fmla="*/ 153691 h 1982056"/>
              <a:gd name="connsiteX101" fmla="*/ 3765781 w 5400943"/>
              <a:gd name="connsiteY101" fmla="*/ 110225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615174 w 5400943"/>
              <a:gd name="connsiteY105" fmla="*/ 196286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4364430 w 5400943"/>
              <a:gd name="connsiteY98" fmla="*/ 133775 h 1982056"/>
              <a:gd name="connsiteX99" fmla="*/ 4169919 w 5400943"/>
              <a:gd name="connsiteY99" fmla="*/ 155291 h 1982056"/>
              <a:gd name="connsiteX100" fmla="*/ 4236502 w 5400943"/>
              <a:gd name="connsiteY100" fmla="*/ 153691 h 1982056"/>
              <a:gd name="connsiteX101" fmla="*/ 3765781 w 5400943"/>
              <a:gd name="connsiteY101" fmla="*/ 110225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615174 w 5400943"/>
              <a:gd name="connsiteY105" fmla="*/ 196286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4364430 w 5400943"/>
              <a:gd name="connsiteY98" fmla="*/ 133775 h 1982056"/>
              <a:gd name="connsiteX99" fmla="*/ 4169919 w 5400943"/>
              <a:gd name="connsiteY99" fmla="*/ 155291 h 1982056"/>
              <a:gd name="connsiteX100" fmla="*/ 4236502 w 5400943"/>
              <a:gd name="connsiteY100" fmla="*/ 153691 h 1982056"/>
              <a:gd name="connsiteX101" fmla="*/ 4087057 w 5400943"/>
              <a:gd name="connsiteY101" fmla="*/ 209079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615174 w 5400943"/>
              <a:gd name="connsiteY105" fmla="*/ 196286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4364430 w 5400943"/>
              <a:gd name="connsiteY98" fmla="*/ 133775 h 1982056"/>
              <a:gd name="connsiteX99" fmla="*/ 4169919 w 5400943"/>
              <a:gd name="connsiteY99" fmla="*/ 155291 h 1982056"/>
              <a:gd name="connsiteX100" fmla="*/ 4236502 w 5400943"/>
              <a:gd name="connsiteY100" fmla="*/ 153691 h 1982056"/>
              <a:gd name="connsiteX101" fmla="*/ 4087057 w 5400943"/>
              <a:gd name="connsiteY101" fmla="*/ 209079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714028 w 5400943"/>
              <a:gd name="connsiteY105" fmla="*/ 258070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4364430 w 5400943"/>
              <a:gd name="connsiteY98" fmla="*/ 133775 h 1982056"/>
              <a:gd name="connsiteX99" fmla="*/ 4169919 w 5400943"/>
              <a:gd name="connsiteY99" fmla="*/ 155291 h 1982056"/>
              <a:gd name="connsiteX100" fmla="*/ 4236502 w 5400943"/>
              <a:gd name="connsiteY100" fmla="*/ 153691 h 1982056"/>
              <a:gd name="connsiteX101" fmla="*/ 4087057 w 5400943"/>
              <a:gd name="connsiteY101" fmla="*/ 209079 h 1982056"/>
              <a:gd name="connsiteX102" fmla="*/ 3979044 w 5400943"/>
              <a:gd name="connsiteY102" fmla="*/ 241352 h 1982056"/>
              <a:gd name="connsiteX103" fmla="*/ 3877428 w 5400943"/>
              <a:gd name="connsiteY103" fmla="*/ 213440 h 1982056"/>
              <a:gd name="connsiteX104" fmla="*/ 3845155 w 5400943"/>
              <a:gd name="connsiteY104" fmla="*/ 261269 h 1982056"/>
              <a:gd name="connsiteX105" fmla="*/ 3714028 w 5400943"/>
              <a:gd name="connsiteY105" fmla="*/ 258070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00193 h 1960052"/>
              <a:gd name="connsiteX1" fmla="*/ 990308 w 5400943"/>
              <a:gd name="connsiteY1" fmla="*/ 400193 h 1960052"/>
              <a:gd name="connsiteX2" fmla="*/ 893489 w 5400943"/>
              <a:gd name="connsiteY2" fmla="*/ 389435 h 1960052"/>
              <a:gd name="connsiteX3" fmla="*/ 570760 w 5400943"/>
              <a:gd name="connsiteY3" fmla="*/ 410950 h 1960052"/>
              <a:gd name="connsiteX4" fmla="*/ 516972 w 5400943"/>
              <a:gd name="connsiteY4" fmla="*/ 453981 h 1960052"/>
              <a:gd name="connsiteX5" fmla="*/ 473941 w 5400943"/>
              <a:gd name="connsiteY5" fmla="*/ 497012 h 1960052"/>
              <a:gd name="connsiteX6" fmla="*/ 430910 w 5400943"/>
              <a:gd name="connsiteY6" fmla="*/ 550800 h 1960052"/>
              <a:gd name="connsiteX7" fmla="*/ 387880 w 5400943"/>
              <a:gd name="connsiteY7" fmla="*/ 572315 h 1960052"/>
              <a:gd name="connsiteX8" fmla="*/ 366365 w 5400943"/>
              <a:gd name="connsiteY8" fmla="*/ 615346 h 1960052"/>
              <a:gd name="connsiteX9" fmla="*/ 344849 w 5400943"/>
              <a:gd name="connsiteY9" fmla="*/ 636861 h 1960052"/>
              <a:gd name="connsiteX10" fmla="*/ 323334 w 5400943"/>
              <a:gd name="connsiteY10" fmla="*/ 701407 h 1960052"/>
              <a:gd name="connsiteX11" fmla="*/ 280303 w 5400943"/>
              <a:gd name="connsiteY11" fmla="*/ 765953 h 1960052"/>
              <a:gd name="connsiteX12" fmla="*/ 258788 w 5400943"/>
              <a:gd name="connsiteY12" fmla="*/ 841256 h 1960052"/>
              <a:gd name="connsiteX13" fmla="*/ 248030 w 5400943"/>
              <a:gd name="connsiteY13" fmla="*/ 884287 h 1960052"/>
              <a:gd name="connsiteX14" fmla="*/ 215757 w 5400943"/>
              <a:gd name="connsiteY14" fmla="*/ 916560 h 1960052"/>
              <a:gd name="connsiteX15" fmla="*/ 205000 w 5400943"/>
              <a:gd name="connsiteY15" fmla="*/ 948833 h 1960052"/>
              <a:gd name="connsiteX16" fmla="*/ 161969 w 5400943"/>
              <a:gd name="connsiteY16" fmla="*/ 1013379 h 1960052"/>
              <a:gd name="connsiteX17" fmla="*/ 140454 w 5400943"/>
              <a:gd name="connsiteY17" fmla="*/ 1088682 h 1960052"/>
              <a:gd name="connsiteX18" fmla="*/ 108181 w 5400943"/>
              <a:gd name="connsiteY18" fmla="*/ 1110197 h 1960052"/>
              <a:gd name="connsiteX19" fmla="*/ 86666 w 5400943"/>
              <a:gd name="connsiteY19" fmla="*/ 1153228 h 1960052"/>
              <a:gd name="connsiteX20" fmla="*/ 65150 w 5400943"/>
              <a:gd name="connsiteY20" fmla="*/ 1185501 h 1960052"/>
              <a:gd name="connsiteX21" fmla="*/ 54393 w 5400943"/>
              <a:gd name="connsiteY21" fmla="*/ 1217774 h 1960052"/>
              <a:gd name="connsiteX22" fmla="*/ 11362 w 5400943"/>
              <a:gd name="connsiteY22" fmla="*/ 1260805 h 1960052"/>
              <a:gd name="connsiteX23" fmla="*/ 11362 w 5400943"/>
              <a:gd name="connsiteY23" fmla="*/ 1325350 h 1960052"/>
              <a:gd name="connsiteX24" fmla="*/ 43635 w 5400943"/>
              <a:gd name="connsiteY24" fmla="*/ 1336108 h 1960052"/>
              <a:gd name="connsiteX25" fmla="*/ 172727 w 5400943"/>
              <a:gd name="connsiteY25" fmla="*/ 1357623 h 1960052"/>
              <a:gd name="connsiteX26" fmla="*/ 248030 w 5400943"/>
              <a:gd name="connsiteY26" fmla="*/ 1379139 h 1960052"/>
              <a:gd name="connsiteX27" fmla="*/ 280303 w 5400943"/>
              <a:gd name="connsiteY27" fmla="*/ 1411412 h 1960052"/>
              <a:gd name="connsiteX28" fmla="*/ 334092 w 5400943"/>
              <a:gd name="connsiteY28" fmla="*/ 1454442 h 1960052"/>
              <a:gd name="connsiteX29" fmla="*/ 355607 w 5400943"/>
              <a:gd name="connsiteY29" fmla="*/ 1497473 h 1960052"/>
              <a:gd name="connsiteX30" fmla="*/ 387880 w 5400943"/>
              <a:gd name="connsiteY30" fmla="*/ 1508230 h 1960052"/>
              <a:gd name="connsiteX31" fmla="*/ 441668 w 5400943"/>
              <a:gd name="connsiteY31" fmla="*/ 1551261 h 1960052"/>
              <a:gd name="connsiteX32" fmla="*/ 484699 w 5400943"/>
              <a:gd name="connsiteY32" fmla="*/ 1562019 h 1960052"/>
              <a:gd name="connsiteX33" fmla="*/ 516972 w 5400943"/>
              <a:gd name="connsiteY33" fmla="*/ 1583534 h 1960052"/>
              <a:gd name="connsiteX34" fmla="*/ 581517 w 5400943"/>
              <a:gd name="connsiteY34" fmla="*/ 1605049 h 1960052"/>
              <a:gd name="connsiteX35" fmla="*/ 646063 w 5400943"/>
              <a:gd name="connsiteY35" fmla="*/ 1626565 h 1960052"/>
              <a:gd name="connsiteX36" fmla="*/ 678336 w 5400943"/>
              <a:gd name="connsiteY36" fmla="*/ 1637322 h 1960052"/>
              <a:gd name="connsiteX37" fmla="*/ 710609 w 5400943"/>
              <a:gd name="connsiteY37" fmla="*/ 1648080 h 1960052"/>
              <a:gd name="connsiteX38" fmla="*/ 764397 w 5400943"/>
              <a:gd name="connsiteY38" fmla="*/ 1680353 h 1960052"/>
              <a:gd name="connsiteX39" fmla="*/ 871974 w 5400943"/>
              <a:gd name="connsiteY39" fmla="*/ 1723383 h 1960052"/>
              <a:gd name="connsiteX40" fmla="*/ 904247 w 5400943"/>
              <a:gd name="connsiteY40" fmla="*/ 1734141 h 1960052"/>
              <a:gd name="connsiteX41" fmla="*/ 936520 w 5400943"/>
              <a:gd name="connsiteY41" fmla="*/ 1744899 h 1960052"/>
              <a:gd name="connsiteX42" fmla="*/ 958035 w 5400943"/>
              <a:gd name="connsiteY42" fmla="*/ 1777172 h 1960052"/>
              <a:gd name="connsiteX43" fmla="*/ 1001066 w 5400943"/>
              <a:gd name="connsiteY43" fmla="*/ 1787929 h 1960052"/>
              <a:gd name="connsiteX44" fmla="*/ 1033339 w 5400943"/>
              <a:gd name="connsiteY44" fmla="*/ 1798687 h 1960052"/>
              <a:gd name="connsiteX45" fmla="*/ 1087127 w 5400943"/>
              <a:gd name="connsiteY45" fmla="*/ 1809445 h 1960052"/>
              <a:gd name="connsiteX46" fmla="*/ 1119400 w 5400943"/>
              <a:gd name="connsiteY46" fmla="*/ 1820202 h 1960052"/>
              <a:gd name="connsiteX47" fmla="*/ 1183946 w 5400943"/>
              <a:gd name="connsiteY47" fmla="*/ 1830960 h 1960052"/>
              <a:gd name="connsiteX48" fmla="*/ 1323795 w 5400943"/>
              <a:gd name="connsiteY48" fmla="*/ 1863233 h 1960052"/>
              <a:gd name="connsiteX49" fmla="*/ 1442129 w 5400943"/>
              <a:gd name="connsiteY49" fmla="*/ 1884748 h 1960052"/>
              <a:gd name="connsiteX50" fmla="*/ 1474402 w 5400943"/>
              <a:gd name="connsiteY50" fmla="*/ 1895506 h 1960052"/>
              <a:gd name="connsiteX51" fmla="*/ 1538948 w 5400943"/>
              <a:gd name="connsiteY51" fmla="*/ 1906263 h 1960052"/>
              <a:gd name="connsiteX52" fmla="*/ 1625009 w 5400943"/>
              <a:gd name="connsiteY52" fmla="*/ 1938536 h 1960052"/>
              <a:gd name="connsiteX53" fmla="*/ 1657282 w 5400943"/>
              <a:gd name="connsiteY53" fmla="*/ 1949294 h 1960052"/>
              <a:gd name="connsiteX54" fmla="*/ 1775616 w 5400943"/>
              <a:gd name="connsiteY54" fmla="*/ 1960052 h 1960052"/>
              <a:gd name="connsiteX55" fmla="*/ 2829866 w 5400943"/>
              <a:gd name="connsiteY55" fmla="*/ 1949294 h 1960052"/>
              <a:gd name="connsiteX56" fmla="*/ 2862139 w 5400943"/>
              <a:gd name="connsiteY56" fmla="*/ 1927779 h 1960052"/>
              <a:gd name="connsiteX57" fmla="*/ 2915927 w 5400943"/>
              <a:gd name="connsiteY57" fmla="*/ 1917021 h 1960052"/>
              <a:gd name="connsiteX58" fmla="*/ 2980473 w 5400943"/>
              <a:gd name="connsiteY58" fmla="*/ 1895506 h 1960052"/>
              <a:gd name="connsiteX59" fmla="*/ 3034261 w 5400943"/>
              <a:gd name="connsiteY59" fmla="*/ 1863233 h 1960052"/>
              <a:gd name="connsiteX60" fmla="*/ 3077292 w 5400943"/>
              <a:gd name="connsiteY60" fmla="*/ 1841717 h 1960052"/>
              <a:gd name="connsiteX61" fmla="*/ 3141837 w 5400943"/>
              <a:gd name="connsiteY61" fmla="*/ 1830960 h 1960052"/>
              <a:gd name="connsiteX62" fmla="*/ 3486082 w 5400943"/>
              <a:gd name="connsiteY62" fmla="*/ 1820202 h 1960052"/>
              <a:gd name="connsiteX63" fmla="*/ 3990092 w 5400943"/>
              <a:gd name="connsiteY63" fmla="*/ 1758418 h 1960052"/>
              <a:gd name="connsiteX64" fmla="*/ 4176171 w 5400943"/>
              <a:gd name="connsiteY64" fmla="*/ 1691837 h 1960052"/>
              <a:gd name="connsiteX65" fmla="*/ 4468226 w 5400943"/>
              <a:gd name="connsiteY65" fmla="*/ 1649969 h 1960052"/>
              <a:gd name="connsiteX66" fmla="*/ 4643547 w 5400943"/>
              <a:gd name="connsiteY66" fmla="*/ 1597344 h 1960052"/>
              <a:gd name="connsiteX67" fmla="*/ 4810435 w 5400943"/>
              <a:gd name="connsiteY67" fmla="*/ 1549517 h 1960052"/>
              <a:gd name="connsiteX68" fmla="*/ 4916849 w 5400943"/>
              <a:gd name="connsiteY68" fmla="*/ 1563472 h 1960052"/>
              <a:gd name="connsiteX69" fmla="*/ 4970637 w 5400943"/>
              <a:gd name="connsiteY69" fmla="*/ 1841717 h 1960052"/>
              <a:gd name="connsiteX70" fmla="*/ 5013668 w 5400943"/>
              <a:gd name="connsiteY70" fmla="*/ 1766414 h 1960052"/>
              <a:gd name="connsiteX71" fmla="*/ 5045941 w 5400943"/>
              <a:gd name="connsiteY71" fmla="*/ 1734141 h 1960052"/>
              <a:gd name="connsiteX72" fmla="*/ 5088972 w 5400943"/>
              <a:gd name="connsiteY72" fmla="*/ 1637322 h 1960052"/>
              <a:gd name="connsiteX73" fmla="*/ 5121245 w 5400943"/>
              <a:gd name="connsiteY73" fmla="*/ 1551261 h 1960052"/>
              <a:gd name="connsiteX74" fmla="*/ 5175033 w 5400943"/>
              <a:gd name="connsiteY74" fmla="*/ 1379139 h 1960052"/>
              <a:gd name="connsiteX75" fmla="*/ 5207306 w 5400943"/>
              <a:gd name="connsiteY75" fmla="*/ 1325350 h 1960052"/>
              <a:gd name="connsiteX76" fmla="*/ 5282609 w 5400943"/>
              <a:gd name="connsiteY76" fmla="*/ 1228532 h 1960052"/>
              <a:gd name="connsiteX77" fmla="*/ 5304125 w 5400943"/>
              <a:gd name="connsiteY77" fmla="*/ 1163986 h 1960052"/>
              <a:gd name="connsiteX78" fmla="*/ 5336397 w 5400943"/>
              <a:gd name="connsiteY78" fmla="*/ 1131713 h 1960052"/>
              <a:gd name="connsiteX79" fmla="*/ 5357913 w 5400943"/>
              <a:gd name="connsiteY79" fmla="*/ 1067167 h 1960052"/>
              <a:gd name="connsiteX80" fmla="*/ 5368670 w 5400943"/>
              <a:gd name="connsiteY80" fmla="*/ 991863 h 1960052"/>
              <a:gd name="connsiteX81" fmla="*/ 5390186 w 5400943"/>
              <a:gd name="connsiteY81" fmla="*/ 948833 h 1960052"/>
              <a:gd name="connsiteX82" fmla="*/ 5400943 w 5400943"/>
              <a:gd name="connsiteY82" fmla="*/ 830499 h 1960052"/>
              <a:gd name="connsiteX83" fmla="*/ 5379428 w 5400943"/>
              <a:gd name="connsiteY83" fmla="*/ 486254 h 1960052"/>
              <a:gd name="connsiteX84" fmla="*/ 5336397 w 5400943"/>
              <a:gd name="connsiteY84" fmla="*/ 410950 h 1960052"/>
              <a:gd name="connsiteX85" fmla="*/ 5282609 w 5400943"/>
              <a:gd name="connsiteY85" fmla="*/ 335647 h 1960052"/>
              <a:gd name="connsiteX86" fmla="*/ 5239579 w 5400943"/>
              <a:gd name="connsiteY86" fmla="*/ 271101 h 1960052"/>
              <a:gd name="connsiteX87" fmla="*/ 5207306 w 5400943"/>
              <a:gd name="connsiteY87" fmla="*/ 260343 h 1960052"/>
              <a:gd name="connsiteX88" fmla="*/ 5153517 w 5400943"/>
              <a:gd name="connsiteY88" fmla="*/ 217313 h 1960052"/>
              <a:gd name="connsiteX89" fmla="*/ 5110487 w 5400943"/>
              <a:gd name="connsiteY89" fmla="*/ 152767 h 1960052"/>
              <a:gd name="connsiteX90" fmla="*/ 5078214 w 5400943"/>
              <a:gd name="connsiteY90" fmla="*/ 109736 h 1960052"/>
              <a:gd name="connsiteX91" fmla="*/ 5013668 w 5400943"/>
              <a:gd name="connsiteY91" fmla="*/ 88221 h 1960052"/>
              <a:gd name="connsiteX92" fmla="*/ 4938365 w 5400943"/>
              <a:gd name="connsiteY92" fmla="*/ 66706 h 1960052"/>
              <a:gd name="connsiteX93" fmla="*/ 4873819 w 5400943"/>
              <a:gd name="connsiteY93" fmla="*/ 45190 h 1960052"/>
              <a:gd name="connsiteX94" fmla="*/ 4809273 w 5400943"/>
              <a:gd name="connsiteY94" fmla="*/ 12917 h 1960052"/>
              <a:gd name="connsiteX95" fmla="*/ 4761881 w 5400943"/>
              <a:gd name="connsiteY95" fmla="*/ 30072 h 1960052"/>
              <a:gd name="connsiteX96" fmla="*/ 4611128 w 5400943"/>
              <a:gd name="connsiteY96" fmla="*/ 53185 h 1960052"/>
              <a:gd name="connsiteX97" fmla="*/ 4467645 w 5400943"/>
              <a:gd name="connsiteY97" fmla="*/ 63944 h 1960052"/>
              <a:gd name="connsiteX98" fmla="*/ 4364430 w 5400943"/>
              <a:gd name="connsiteY98" fmla="*/ 111771 h 1960052"/>
              <a:gd name="connsiteX99" fmla="*/ 4169919 w 5400943"/>
              <a:gd name="connsiteY99" fmla="*/ 133287 h 1960052"/>
              <a:gd name="connsiteX100" fmla="*/ 4236502 w 5400943"/>
              <a:gd name="connsiteY100" fmla="*/ 131687 h 1960052"/>
              <a:gd name="connsiteX101" fmla="*/ 4087057 w 5400943"/>
              <a:gd name="connsiteY101" fmla="*/ 187075 h 1960052"/>
              <a:gd name="connsiteX102" fmla="*/ 3979044 w 5400943"/>
              <a:gd name="connsiteY102" fmla="*/ 219348 h 1960052"/>
              <a:gd name="connsiteX103" fmla="*/ 3877428 w 5400943"/>
              <a:gd name="connsiteY103" fmla="*/ 191436 h 1960052"/>
              <a:gd name="connsiteX104" fmla="*/ 3845155 w 5400943"/>
              <a:gd name="connsiteY104" fmla="*/ 239265 h 1960052"/>
              <a:gd name="connsiteX105" fmla="*/ 3714028 w 5400943"/>
              <a:gd name="connsiteY105" fmla="*/ 236066 h 1960052"/>
              <a:gd name="connsiteX106" fmla="*/ 3720424 w 5400943"/>
              <a:gd name="connsiteY106" fmla="*/ 291453 h 1960052"/>
              <a:gd name="connsiteX107" fmla="*/ 3529113 w 5400943"/>
              <a:gd name="connsiteY107" fmla="*/ 260343 h 1960052"/>
              <a:gd name="connsiteX108" fmla="*/ 3507597 w 5400943"/>
              <a:gd name="connsiteY108" fmla="*/ 292616 h 1960052"/>
              <a:gd name="connsiteX109" fmla="*/ 3443052 w 5400943"/>
              <a:gd name="connsiteY109" fmla="*/ 314132 h 1960052"/>
              <a:gd name="connsiteX110" fmla="*/ 3410779 w 5400943"/>
              <a:gd name="connsiteY110" fmla="*/ 324889 h 1960052"/>
              <a:gd name="connsiteX111" fmla="*/ 3270929 w 5400943"/>
              <a:gd name="connsiteY111" fmla="*/ 357162 h 1960052"/>
              <a:gd name="connsiteX112" fmla="*/ 3238656 w 5400943"/>
              <a:gd name="connsiteY112" fmla="*/ 367920 h 1960052"/>
              <a:gd name="connsiteX113" fmla="*/ 3066534 w 5400943"/>
              <a:gd name="connsiteY113" fmla="*/ 389435 h 1960052"/>
              <a:gd name="connsiteX114" fmla="*/ 2786835 w 5400943"/>
              <a:gd name="connsiteY114" fmla="*/ 400193 h 1960052"/>
              <a:gd name="connsiteX115" fmla="*/ 2668501 w 5400943"/>
              <a:gd name="connsiteY115" fmla="*/ 410950 h 1960052"/>
              <a:gd name="connsiteX116" fmla="*/ 2507136 w 5400943"/>
              <a:gd name="connsiteY116" fmla="*/ 432466 h 1960052"/>
              <a:gd name="connsiteX117" fmla="*/ 2464106 w 5400943"/>
              <a:gd name="connsiteY117" fmla="*/ 443223 h 1960052"/>
              <a:gd name="connsiteX118" fmla="*/ 2431833 w 5400943"/>
              <a:gd name="connsiteY118" fmla="*/ 464739 h 1960052"/>
              <a:gd name="connsiteX119" fmla="*/ 2399560 w 5400943"/>
              <a:gd name="connsiteY119" fmla="*/ 475496 h 1960052"/>
              <a:gd name="connsiteX120" fmla="*/ 2291983 w 5400943"/>
              <a:gd name="connsiteY120" fmla="*/ 497012 h 1960052"/>
              <a:gd name="connsiteX121" fmla="*/ 2259710 w 5400943"/>
              <a:gd name="connsiteY121" fmla="*/ 507769 h 1960052"/>
              <a:gd name="connsiteX122" fmla="*/ 1119400 w 5400943"/>
              <a:gd name="connsiteY122" fmla="*/ 497012 h 1960052"/>
              <a:gd name="connsiteX123" fmla="*/ 1097885 w 5400943"/>
              <a:gd name="connsiteY123" fmla="*/ 475496 h 1960052"/>
              <a:gd name="connsiteX124" fmla="*/ 1054854 w 5400943"/>
              <a:gd name="connsiteY124" fmla="*/ 421708 h 1960052"/>
              <a:gd name="connsiteX125" fmla="*/ 990308 w 5400943"/>
              <a:gd name="connsiteY125" fmla="*/ 400193 h 19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400943" h="1960052">
                <a:moveTo>
                  <a:pt x="990308" y="400193"/>
                </a:moveTo>
                <a:lnTo>
                  <a:pt x="990308" y="400193"/>
                </a:lnTo>
                <a:cubicBezTo>
                  <a:pt x="958035" y="396607"/>
                  <a:pt x="925961" y="389435"/>
                  <a:pt x="893489" y="389435"/>
                </a:cubicBezTo>
                <a:cubicBezTo>
                  <a:pt x="644323" y="389435"/>
                  <a:pt x="697127" y="379360"/>
                  <a:pt x="570760" y="410950"/>
                </a:cubicBezTo>
                <a:cubicBezTo>
                  <a:pt x="518335" y="489589"/>
                  <a:pt x="583104" y="406743"/>
                  <a:pt x="516972" y="453981"/>
                </a:cubicBezTo>
                <a:cubicBezTo>
                  <a:pt x="500465" y="465771"/>
                  <a:pt x="485193" y="480134"/>
                  <a:pt x="473941" y="497012"/>
                </a:cubicBezTo>
                <a:cubicBezTo>
                  <a:pt x="462430" y="514278"/>
                  <a:pt x="449307" y="538536"/>
                  <a:pt x="430910" y="550800"/>
                </a:cubicBezTo>
                <a:cubicBezTo>
                  <a:pt x="417567" y="559695"/>
                  <a:pt x="402223" y="565143"/>
                  <a:pt x="387880" y="572315"/>
                </a:cubicBezTo>
                <a:cubicBezTo>
                  <a:pt x="380708" y="586659"/>
                  <a:pt x="375261" y="602003"/>
                  <a:pt x="366365" y="615346"/>
                </a:cubicBezTo>
                <a:cubicBezTo>
                  <a:pt x="360739" y="623785"/>
                  <a:pt x="349385" y="627789"/>
                  <a:pt x="344849" y="636861"/>
                </a:cubicBezTo>
                <a:cubicBezTo>
                  <a:pt x="334706" y="657146"/>
                  <a:pt x="335914" y="682537"/>
                  <a:pt x="323334" y="701407"/>
                </a:cubicBezTo>
                <a:lnTo>
                  <a:pt x="280303" y="765953"/>
                </a:lnTo>
                <a:cubicBezTo>
                  <a:pt x="246685" y="900432"/>
                  <a:pt x="289646" y="733255"/>
                  <a:pt x="258788" y="841256"/>
                </a:cubicBezTo>
                <a:cubicBezTo>
                  <a:pt x="254726" y="855472"/>
                  <a:pt x="255365" y="871450"/>
                  <a:pt x="248030" y="884287"/>
                </a:cubicBezTo>
                <a:cubicBezTo>
                  <a:pt x="240482" y="897496"/>
                  <a:pt x="226515" y="905802"/>
                  <a:pt x="215757" y="916560"/>
                </a:cubicBezTo>
                <a:cubicBezTo>
                  <a:pt x="212171" y="927318"/>
                  <a:pt x="210507" y="938920"/>
                  <a:pt x="205000" y="948833"/>
                </a:cubicBezTo>
                <a:cubicBezTo>
                  <a:pt x="192442" y="971437"/>
                  <a:pt x="161969" y="1013379"/>
                  <a:pt x="161969" y="1013379"/>
                </a:cubicBezTo>
                <a:cubicBezTo>
                  <a:pt x="161265" y="1016193"/>
                  <a:pt x="146067" y="1081665"/>
                  <a:pt x="140454" y="1088682"/>
                </a:cubicBezTo>
                <a:cubicBezTo>
                  <a:pt x="132377" y="1098778"/>
                  <a:pt x="118939" y="1103025"/>
                  <a:pt x="108181" y="1110197"/>
                </a:cubicBezTo>
                <a:cubicBezTo>
                  <a:pt x="101009" y="1124541"/>
                  <a:pt x="94622" y="1139304"/>
                  <a:pt x="86666" y="1153228"/>
                </a:cubicBezTo>
                <a:cubicBezTo>
                  <a:pt x="80251" y="1164454"/>
                  <a:pt x="70932" y="1173937"/>
                  <a:pt x="65150" y="1185501"/>
                </a:cubicBezTo>
                <a:cubicBezTo>
                  <a:pt x="60079" y="1195643"/>
                  <a:pt x="60984" y="1208547"/>
                  <a:pt x="54393" y="1217774"/>
                </a:cubicBezTo>
                <a:cubicBezTo>
                  <a:pt x="42603" y="1234281"/>
                  <a:pt x="11362" y="1260805"/>
                  <a:pt x="11362" y="1260805"/>
                </a:cubicBezTo>
                <a:cubicBezTo>
                  <a:pt x="4191" y="1282320"/>
                  <a:pt x="-10152" y="1303835"/>
                  <a:pt x="11362" y="1325350"/>
                </a:cubicBezTo>
                <a:cubicBezTo>
                  <a:pt x="19380" y="1333368"/>
                  <a:pt x="32732" y="1332993"/>
                  <a:pt x="43635" y="1336108"/>
                </a:cubicBezTo>
                <a:cubicBezTo>
                  <a:pt x="98919" y="1351904"/>
                  <a:pt x="102879" y="1348892"/>
                  <a:pt x="172727" y="1357623"/>
                </a:cubicBezTo>
                <a:cubicBezTo>
                  <a:pt x="178466" y="1359058"/>
                  <a:pt x="238770" y="1372966"/>
                  <a:pt x="248030" y="1379139"/>
                </a:cubicBezTo>
                <a:cubicBezTo>
                  <a:pt x="260688" y="1387578"/>
                  <a:pt x="268616" y="1401673"/>
                  <a:pt x="280303" y="1411412"/>
                </a:cubicBezTo>
                <a:cubicBezTo>
                  <a:pt x="361739" y="1479275"/>
                  <a:pt x="271487" y="1391840"/>
                  <a:pt x="334092" y="1454442"/>
                </a:cubicBezTo>
                <a:cubicBezTo>
                  <a:pt x="341264" y="1468786"/>
                  <a:pt x="344267" y="1486133"/>
                  <a:pt x="355607" y="1497473"/>
                </a:cubicBezTo>
                <a:cubicBezTo>
                  <a:pt x="363625" y="1505491"/>
                  <a:pt x="378156" y="1502396"/>
                  <a:pt x="387880" y="1508230"/>
                </a:cubicBezTo>
                <a:cubicBezTo>
                  <a:pt x="445721" y="1542935"/>
                  <a:pt x="366304" y="1518962"/>
                  <a:pt x="441668" y="1551261"/>
                </a:cubicBezTo>
                <a:cubicBezTo>
                  <a:pt x="455258" y="1557085"/>
                  <a:pt x="470355" y="1558433"/>
                  <a:pt x="484699" y="1562019"/>
                </a:cubicBezTo>
                <a:cubicBezTo>
                  <a:pt x="495457" y="1569191"/>
                  <a:pt x="505157" y="1578283"/>
                  <a:pt x="516972" y="1583534"/>
                </a:cubicBezTo>
                <a:cubicBezTo>
                  <a:pt x="537696" y="1592745"/>
                  <a:pt x="560002" y="1597877"/>
                  <a:pt x="581517" y="1605049"/>
                </a:cubicBezTo>
                <a:lnTo>
                  <a:pt x="646063" y="1626565"/>
                </a:lnTo>
                <a:lnTo>
                  <a:pt x="678336" y="1637322"/>
                </a:lnTo>
                <a:lnTo>
                  <a:pt x="710609" y="1648080"/>
                </a:lnTo>
                <a:cubicBezTo>
                  <a:pt x="746388" y="1683857"/>
                  <a:pt x="715521" y="1659406"/>
                  <a:pt x="764397" y="1680353"/>
                </a:cubicBezTo>
                <a:cubicBezTo>
                  <a:pt x="875191" y="1727836"/>
                  <a:pt x="725071" y="1674415"/>
                  <a:pt x="871974" y="1723383"/>
                </a:cubicBezTo>
                <a:lnTo>
                  <a:pt x="904247" y="1734141"/>
                </a:lnTo>
                <a:lnTo>
                  <a:pt x="936520" y="1744899"/>
                </a:lnTo>
                <a:cubicBezTo>
                  <a:pt x="943692" y="1755657"/>
                  <a:pt x="947277" y="1770000"/>
                  <a:pt x="958035" y="1777172"/>
                </a:cubicBezTo>
                <a:cubicBezTo>
                  <a:pt x="970337" y="1785373"/>
                  <a:pt x="986850" y="1783867"/>
                  <a:pt x="1001066" y="1787929"/>
                </a:cubicBezTo>
                <a:cubicBezTo>
                  <a:pt x="1011969" y="1791044"/>
                  <a:pt x="1022338" y="1795937"/>
                  <a:pt x="1033339" y="1798687"/>
                </a:cubicBezTo>
                <a:cubicBezTo>
                  <a:pt x="1051077" y="1803122"/>
                  <a:pt x="1069388" y="1805010"/>
                  <a:pt x="1087127" y="1809445"/>
                </a:cubicBezTo>
                <a:cubicBezTo>
                  <a:pt x="1098128" y="1812195"/>
                  <a:pt x="1108331" y="1817742"/>
                  <a:pt x="1119400" y="1820202"/>
                </a:cubicBezTo>
                <a:cubicBezTo>
                  <a:pt x="1140693" y="1824934"/>
                  <a:pt x="1162431" y="1827374"/>
                  <a:pt x="1183946" y="1830960"/>
                </a:cubicBezTo>
                <a:cubicBezTo>
                  <a:pt x="1248198" y="1873794"/>
                  <a:pt x="1197796" y="1847483"/>
                  <a:pt x="1323795" y="1863233"/>
                </a:cubicBezTo>
                <a:cubicBezTo>
                  <a:pt x="1342987" y="1865632"/>
                  <a:pt x="1420090" y="1879238"/>
                  <a:pt x="1442129" y="1884748"/>
                </a:cubicBezTo>
                <a:cubicBezTo>
                  <a:pt x="1453130" y="1887498"/>
                  <a:pt x="1463332" y="1893046"/>
                  <a:pt x="1474402" y="1895506"/>
                </a:cubicBezTo>
                <a:cubicBezTo>
                  <a:pt x="1495695" y="1900238"/>
                  <a:pt x="1517433" y="1902677"/>
                  <a:pt x="1538948" y="1906263"/>
                </a:cubicBezTo>
                <a:cubicBezTo>
                  <a:pt x="1612202" y="1930682"/>
                  <a:pt x="1522102" y="1899946"/>
                  <a:pt x="1625009" y="1938536"/>
                </a:cubicBezTo>
                <a:cubicBezTo>
                  <a:pt x="1635627" y="1942518"/>
                  <a:pt x="1646056" y="1947690"/>
                  <a:pt x="1657282" y="1949294"/>
                </a:cubicBezTo>
                <a:cubicBezTo>
                  <a:pt x="1696491" y="1954896"/>
                  <a:pt x="1736171" y="1956466"/>
                  <a:pt x="1775616" y="1960052"/>
                </a:cubicBezTo>
                <a:lnTo>
                  <a:pt x="2829866" y="1949294"/>
                </a:lnTo>
                <a:cubicBezTo>
                  <a:pt x="2842789" y="1948910"/>
                  <a:pt x="2850033" y="1932319"/>
                  <a:pt x="2862139" y="1927779"/>
                </a:cubicBezTo>
                <a:cubicBezTo>
                  <a:pt x="2879259" y="1921359"/>
                  <a:pt x="2898287" y="1921832"/>
                  <a:pt x="2915927" y="1917021"/>
                </a:cubicBezTo>
                <a:cubicBezTo>
                  <a:pt x="2937807" y="1911054"/>
                  <a:pt x="2980473" y="1895506"/>
                  <a:pt x="2980473" y="1895506"/>
                </a:cubicBezTo>
                <a:cubicBezTo>
                  <a:pt x="3016252" y="1859725"/>
                  <a:pt x="2985383" y="1884181"/>
                  <a:pt x="3034261" y="1863233"/>
                </a:cubicBezTo>
                <a:cubicBezTo>
                  <a:pt x="3049001" y="1856916"/>
                  <a:pt x="3061932" y="1846325"/>
                  <a:pt x="3077292" y="1841717"/>
                </a:cubicBezTo>
                <a:cubicBezTo>
                  <a:pt x="3098184" y="1835449"/>
                  <a:pt x="3120055" y="1832106"/>
                  <a:pt x="3141837" y="1830960"/>
                </a:cubicBezTo>
                <a:cubicBezTo>
                  <a:pt x="3256483" y="1824926"/>
                  <a:pt x="3371334" y="1823788"/>
                  <a:pt x="3486082" y="1820202"/>
                </a:cubicBezTo>
                <a:cubicBezTo>
                  <a:pt x="3689319" y="1791170"/>
                  <a:pt x="3875077" y="1779812"/>
                  <a:pt x="3990092" y="1758418"/>
                </a:cubicBezTo>
                <a:cubicBezTo>
                  <a:pt x="4105107" y="1737024"/>
                  <a:pt x="4096482" y="1709912"/>
                  <a:pt x="4176171" y="1691837"/>
                </a:cubicBezTo>
                <a:cubicBezTo>
                  <a:pt x="4255860" y="1673762"/>
                  <a:pt x="4274106" y="1636103"/>
                  <a:pt x="4468226" y="1649969"/>
                </a:cubicBezTo>
                <a:cubicBezTo>
                  <a:pt x="4500349" y="1655323"/>
                  <a:pt x="4586512" y="1614086"/>
                  <a:pt x="4643547" y="1597344"/>
                </a:cubicBezTo>
                <a:cubicBezTo>
                  <a:pt x="4700582" y="1580602"/>
                  <a:pt x="4713616" y="1553103"/>
                  <a:pt x="4810435" y="1549517"/>
                </a:cubicBezTo>
                <a:cubicBezTo>
                  <a:pt x="4821193" y="1545931"/>
                  <a:pt x="4890149" y="1514772"/>
                  <a:pt x="4916849" y="1563472"/>
                </a:cubicBezTo>
                <a:cubicBezTo>
                  <a:pt x="4943549" y="1612172"/>
                  <a:pt x="4954501" y="1807893"/>
                  <a:pt x="4970637" y="1841717"/>
                </a:cubicBezTo>
                <a:cubicBezTo>
                  <a:pt x="4986773" y="1875541"/>
                  <a:pt x="4940039" y="1869496"/>
                  <a:pt x="5013668" y="1766414"/>
                </a:cubicBezTo>
                <a:cubicBezTo>
                  <a:pt x="5022511" y="1754034"/>
                  <a:pt x="5035183" y="1744899"/>
                  <a:pt x="5045941" y="1734141"/>
                </a:cubicBezTo>
                <a:cubicBezTo>
                  <a:pt x="5069461" y="1640061"/>
                  <a:pt x="5038215" y="1747294"/>
                  <a:pt x="5088972" y="1637322"/>
                </a:cubicBezTo>
                <a:cubicBezTo>
                  <a:pt x="5101811" y="1609504"/>
                  <a:pt x="5111557" y="1580327"/>
                  <a:pt x="5121245" y="1551261"/>
                </a:cubicBezTo>
                <a:cubicBezTo>
                  <a:pt x="5144153" y="1482536"/>
                  <a:pt x="5144867" y="1449525"/>
                  <a:pt x="5175033" y="1379139"/>
                </a:cubicBezTo>
                <a:cubicBezTo>
                  <a:pt x="5183270" y="1359920"/>
                  <a:pt x="5196080" y="1342990"/>
                  <a:pt x="5207306" y="1325350"/>
                </a:cubicBezTo>
                <a:cubicBezTo>
                  <a:pt x="5252341" y="1254581"/>
                  <a:pt x="5235837" y="1275304"/>
                  <a:pt x="5282609" y="1228532"/>
                </a:cubicBezTo>
                <a:cubicBezTo>
                  <a:pt x="5289781" y="1207017"/>
                  <a:pt x="5293111" y="1183811"/>
                  <a:pt x="5304125" y="1163986"/>
                </a:cubicBezTo>
                <a:cubicBezTo>
                  <a:pt x="5311513" y="1150687"/>
                  <a:pt x="5329009" y="1145012"/>
                  <a:pt x="5336397" y="1131713"/>
                </a:cubicBezTo>
                <a:cubicBezTo>
                  <a:pt x="5347411" y="1111888"/>
                  <a:pt x="5357913" y="1067167"/>
                  <a:pt x="5357913" y="1067167"/>
                </a:cubicBezTo>
                <a:cubicBezTo>
                  <a:pt x="5361499" y="1042066"/>
                  <a:pt x="5361998" y="1016326"/>
                  <a:pt x="5368670" y="991863"/>
                </a:cubicBezTo>
                <a:cubicBezTo>
                  <a:pt x="5372889" y="976392"/>
                  <a:pt x="5387041" y="964558"/>
                  <a:pt x="5390186" y="948833"/>
                </a:cubicBezTo>
                <a:cubicBezTo>
                  <a:pt x="5397954" y="909995"/>
                  <a:pt x="5397357" y="869944"/>
                  <a:pt x="5400943" y="830499"/>
                </a:cubicBezTo>
                <a:cubicBezTo>
                  <a:pt x="5393771" y="715751"/>
                  <a:pt x="5389247" y="600806"/>
                  <a:pt x="5379428" y="486254"/>
                </a:cubicBezTo>
                <a:cubicBezTo>
                  <a:pt x="5376489" y="451963"/>
                  <a:pt x="5354146" y="439349"/>
                  <a:pt x="5336397" y="410950"/>
                </a:cubicBezTo>
                <a:cubicBezTo>
                  <a:pt x="5230241" y="241101"/>
                  <a:pt x="5400065" y="486663"/>
                  <a:pt x="5282609" y="335647"/>
                </a:cubicBezTo>
                <a:cubicBezTo>
                  <a:pt x="5266734" y="315236"/>
                  <a:pt x="5264110" y="279278"/>
                  <a:pt x="5239579" y="271101"/>
                </a:cubicBezTo>
                <a:cubicBezTo>
                  <a:pt x="5228821" y="267515"/>
                  <a:pt x="5217448" y="265414"/>
                  <a:pt x="5207306" y="260343"/>
                </a:cubicBezTo>
                <a:cubicBezTo>
                  <a:pt x="5180165" y="246773"/>
                  <a:pt x="5173529" y="237324"/>
                  <a:pt x="5153517" y="217313"/>
                </a:cubicBezTo>
                <a:cubicBezTo>
                  <a:pt x="5135219" y="162417"/>
                  <a:pt x="5154441" y="204047"/>
                  <a:pt x="5110487" y="152767"/>
                </a:cubicBezTo>
                <a:cubicBezTo>
                  <a:pt x="5098819" y="139154"/>
                  <a:pt x="5093132" y="119682"/>
                  <a:pt x="5078214" y="109736"/>
                </a:cubicBezTo>
                <a:cubicBezTo>
                  <a:pt x="5059344" y="97156"/>
                  <a:pt x="5035183" y="95393"/>
                  <a:pt x="5013668" y="88221"/>
                </a:cubicBezTo>
                <a:cubicBezTo>
                  <a:pt x="4905173" y="52056"/>
                  <a:pt x="5073488" y="107243"/>
                  <a:pt x="4938365" y="66706"/>
                </a:cubicBezTo>
                <a:cubicBezTo>
                  <a:pt x="4916642" y="60189"/>
                  <a:pt x="4892689" y="57770"/>
                  <a:pt x="4873819" y="45190"/>
                </a:cubicBezTo>
                <a:cubicBezTo>
                  <a:pt x="4832111" y="17385"/>
                  <a:pt x="4853812" y="27764"/>
                  <a:pt x="4809273" y="12917"/>
                </a:cubicBezTo>
                <a:cubicBezTo>
                  <a:pt x="4774704" y="-21650"/>
                  <a:pt x="4794905" y="23361"/>
                  <a:pt x="4761881" y="30072"/>
                </a:cubicBezTo>
                <a:cubicBezTo>
                  <a:pt x="4728857" y="36783"/>
                  <a:pt x="4854968" y="49599"/>
                  <a:pt x="4611128" y="53185"/>
                </a:cubicBezTo>
                <a:cubicBezTo>
                  <a:pt x="4600370" y="56771"/>
                  <a:pt x="4508761" y="54180"/>
                  <a:pt x="4467645" y="63944"/>
                </a:cubicBezTo>
                <a:cubicBezTo>
                  <a:pt x="4426529" y="73708"/>
                  <a:pt x="4414051" y="100214"/>
                  <a:pt x="4364430" y="111771"/>
                </a:cubicBezTo>
                <a:cubicBezTo>
                  <a:pt x="4314809" y="123328"/>
                  <a:pt x="4191240" y="129968"/>
                  <a:pt x="4169919" y="133287"/>
                </a:cubicBezTo>
                <a:cubicBezTo>
                  <a:pt x="4148598" y="136606"/>
                  <a:pt x="4250312" y="122722"/>
                  <a:pt x="4236502" y="131687"/>
                </a:cubicBezTo>
                <a:cubicBezTo>
                  <a:pt x="4222692" y="140652"/>
                  <a:pt x="4119467" y="165469"/>
                  <a:pt x="4087057" y="187075"/>
                </a:cubicBezTo>
                <a:cubicBezTo>
                  <a:pt x="4079885" y="197833"/>
                  <a:pt x="4013982" y="218621"/>
                  <a:pt x="3979044" y="219348"/>
                </a:cubicBezTo>
                <a:cubicBezTo>
                  <a:pt x="3944106" y="220075"/>
                  <a:pt x="3899743" y="188117"/>
                  <a:pt x="3877428" y="191436"/>
                </a:cubicBezTo>
                <a:cubicBezTo>
                  <a:pt x="3855113" y="194755"/>
                  <a:pt x="3872388" y="231827"/>
                  <a:pt x="3845155" y="239265"/>
                </a:cubicBezTo>
                <a:cubicBezTo>
                  <a:pt x="3817922" y="246703"/>
                  <a:pt x="3724786" y="228894"/>
                  <a:pt x="3714028" y="236066"/>
                </a:cubicBezTo>
                <a:cubicBezTo>
                  <a:pt x="3685339" y="322129"/>
                  <a:pt x="3751243" y="287407"/>
                  <a:pt x="3720424" y="291453"/>
                </a:cubicBezTo>
                <a:cubicBezTo>
                  <a:pt x="3689605" y="295499"/>
                  <a:pt x="3615172" y="231658"/>
                  <a:pt x="3529113" y="260343"/>
                </a:cubicBezTo>
                <a:cubicBezTo>
                  <a:pt x="3521941" y="271101"/>
                  <a:pt x="3518561" y="285763"/>
                  <a:pt x="3507597" y="292616"/>
                </a:cubicBezTo>
                <a:cubicBezTo>
                  <a:pt x="3488365" y="304636"/>
                  <a:pt x="3464567" y="306960"/>
                  <a:pt x="3443052" y="314132"/>
                </a:cubicBezTo>
                <a:cubicBezTo>
                  <a:pt x="3432294" y="317718"/>
                  <a:pt x="3421898" y="322665"/>
                  <a:pt x="3410779" y="324889"/>
                </a:cubicBezTo>
                <a:cubicBezTo>
                  <a:pt x="3368115" y="333422"/>
                  <a:pt x="3309847" y="344189"/>
                  <a:pt x="3270929" y="357162"/>
                </a:cubicBezTo>
                <a:cubicBezTo>
                  <a:pt x="3260171" y="360748"/>
                  <a:pt x="3249857" y="366151"/>
                  <a:pt x="3238656" y="367920"/>
                </a:cubicBezTo>
                <a:cubicBezTo>
                  <a:pt x="3181543" y="376938"/>
                  <a:pt x="3124208" y="385315"/>
                  <a:pt x="3066534" y="389435"/>
                </a:cubicBezTo>
                <a:cubicBezTo>
                  <a:pt x="2973469" y="396083"/>
                  <a:pt x="2880068" y="396607"/>
                  <a:pt x="2786835" y="400193"/>
                </a:cubicBezTo>
                <a:lnTo>
                  <a:pt x="2668501" y="410950"/>
                </a:lnTo>
                <a:cubicBezTo>
                  <a:pt x="2611090" y="416691"/>
                  <a:pt x="2562678" y="421358"/>
                  <a:pt x="2507136" y="432466"/>
                </a:cubicBezTo>
                <a:cubicBezTo>
                  <a:pt x="2492638" y="435365"/>
                  <a:pt x="2478449" y="439637"/>
                  <a:pt x="2464106" y="443223"/>
                </a:cubicBezTo>
                <a:cubicBezTo>
                  <a:pt x="2453348" y="450395"/>
                  <a:pt x="2443397" y="458957"/>
                  <a:pt x="2431833" y="464739"/>
                </a:cubicBezTo>
                <a:cubicBezTo>
                  <a:pt x="2421691" y="469810"/>
                  <a:pt x="2410609" y="472946"/>
                  <a:pt x="2399560" y="475496"/>
                </a:cubicBezTo>
                <a:cubicBezTo>
                  <a:pt x="2363927" y="483719"/>
                  <a:pt x="2326676" y="485448"/>
                  <a:pt x="2291983" y="497012"/>
                </a:cubicBezTo>
                <a:lnTo>
                  <a:pt x="2259710" y="507769"/>
                </a:lnTo>
                <a:lnTo>
                  <a:pt x="1119400" y="497012"/>
                </a:lnTo>
                <a:cubicBezTo>
                  <a:pt x="1109261" y="496730"/>
                  <a:pt x="1103103" y="484193"/>
                  <a:pt x="1097885" y="475496"/>
                </a:cubicBezTo>
                <a:cubicBezTo>
                  <a:pt x="1063245" y="417762"/>
                  <a:pt x="1119130" y="464558"/>
                  <a:pt x="1054854" y="421708"/>
                </a:cubicBezTo>
                <a:cubicBezTo>
                  <a:pt x="1042492" y="384624"/>
                  <a:pt x="1001066" y="403779"/>
                  <a:pt x="990308" y="400193"/>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890" y="83337"/>
            <a:ext cx="9863221" cy="952500"/>
          </a:xfrm>
        </p:spPr>
        <p:txBody>
          <a:bodyPr>
            <a:normAutofit fontScale="90000"/>
          </a:bodyPr>
          <a:lstStyle/>
          <a:p>
            <a:r>
              <a:rPr lang="en-US" dirty="0" smtClean="0"/>
              <a:t>Pathophysiology of thrombotic </a:t>
            </a:r>
            <a:r>
              <a:rPr lang="en-US" dirty="0" err="1" smtClean="0"/>
              <a:t>microangiopathy</a:t>
            </a:r>
            <a:endParaRPr lang="en-US" dirty="0"/>
          </a:p>
        </p:txBody>
      </p:sp>
      <p:sp>
        <p:nvSpPr>
          <p:cNvPr id="6" name="Freeform 5"/>
          <p:cNvSpPr/>
          <p:nvPr/>
        </p:nvSpPr>
        <p:spPr>
          <a:xfrm>
            <a:off x="1270000" y="2188581"/>
            <a:ext cx="7620000" cy="1195481"/>
          </a:xfrm>
          <a:custGeom>
            <a:avLst/>
            <a:gdLst>
              <a:gd name="connsiteX0" fmla="*/ 0 w 6991350"/>
              <a:gd name="connsiteY0" fmla="*/ 847866 h 1434577"/>
              <a:gd name="connsiteX1" fmla="*/ 2324100 w 6991350"/>
              <a:gd name="connsiteY1" fmla="*/ 9666 h 1434577"/>
              <a:gd name="connsiteX2" fmla="*/ 4991100 w 6991350"/>
              <a:gd name="connsiteY2" fmla="*/ 1343166 h 1434577"/>
              <a:gd name="connsiteX3" fmla="*/ 6991350 w 6991350"/>
              <a:gd name="connsiteY3" fmla="*/ 1209816 h 1434577"/>
            </a:gdLst>
            <a:ahLst/>
            <a:cxnLst>
              <a:cxn ang="0">
                <a:pos x="connsiteX0" y="connsiteY0"/>
              </a:cxn>
              <a:cxn ang="0">
                <a:pos x="connsiteX1" y="connsiteY1"/>
              </a:cxn>
              <a:cxn ang="0">
                <a:pos x="connsiteX2" y="connsiteY2"/>
              </a:cxn>
              <a:cxn ang="0">
                <a:pos x="connsiteX3" y="connsiteY3"/>
              </a:cxn>
            </a:cxnLst>
            <a:rect l="l" t="t" r="r" b="b"/>
            <a:pathLst>
              <a:path w="6991350" h="1434577">
                <a:moveTo>
                  <a:pt x="0" y="847866"/>
                </a:moveTo>
                <a:cubicBezTo>
                  <a:pt x="746125" y="387491"/>
                  <a:pt x="1492250" y="-72884"/>
                  <a:pt x="2324100" y="9666"/>
                </a:cubicBezTo>
                <a:cubicBezTo>
                  <a:pt x="3155950" y="92216"/>
                  <a:pt x="4213225" y="1143141"/>
                  <a:pt x="4991100" y="1343166"/>
                </a:cubicBezTo>
                <a:cubicBezTo>
                  <a:pt x="5768975" y="1543191"/>
                  <a:pt x="6380162" y="1376503"/>
                  <a:pt x="6991350" y="1209816"/>
                </a:cubicBez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 name="Freeform 6"/>
          <p:cNvSpPr/>
          <p:nvPr/>
        </p:nvSpPr>
        <p:spPr>
          <a:xfrm>
            <a:off x="1270000" y="3760206"/>
            <a:ext cx="7620000" cy="1195481"/>
          </a:xfrm>
          <a:custGeom>
            <a:avLst/>
            <a:gdLst>
              <a:gd name="connsiteX0" fmla="*/ 0 w 6991350"/>
              <a:gd name="connsiteY0" fmla="*/ 847866 h 1434577"/>
              <a:gd name="connsiteX1" fmla="*/ 2324100 w 6991350"/>
              <a:gd name="connsiteY1" fmla="*/ 9666 h 1434577"/>
              <a:gd name="connsiteX2" fmla="*/ 4991100 w 6991350"/>
              <a:gd name="connsiteY2" fmla="*/ 1343166 h 1434577"/>
              <a:gd name="connsiteX3" fmla="*/ 6991350 w 6991350"/>
              <a:gd name="connsiteY3" fmla="*/ 1209816 h 1434577"/>
            </a:gdLst>
            <a:ahLst/>
            <a:cxnLst>
              <a:cxn ang="0">
                <a:pos x="connsiteX0" y="connsiteY0"/>
              </a:cxn>
              <a:cxn ang="0">
                <a:pos x="connsiteX1" y="connsiteY1"/>
              </a:cxn>
              <a:cxn ang="0">
                <a:pos x="connsiteX2" y="connsiteY2"/>
              </a:cxn>
              <a:cxn ang="0">
                <a:pos x="connsiteX3" y="connsiteY3"/>
              </a:cxn>
            </a:cxnLst>
            <a:rect l="l" t="t" r="r" b="b"/>
            <a:pathLst>
              <a:path w="6991350" h="1434577">
                <a:moveTo>
                  <a:pt x="0" y="847866"/>
                </a:moveTo>
                <a:cubicBezTo>
                  <a:pt x="746125" y="387491"/>
                  <a:pt x="1492250" y="-72884"/>
                  <a:pt x="2324100" y="9666"/>
                </a:cubicBezTo>
                <a:cubicBezTo>
                  <a:pt x="3155950" y="92216"/>
                  <a:pt x="4213225" y="1143141"/>
                  <a:pt x="4991100" y="1343166"/>
                </a:cubicBezTo>
                <a:cubicBezTo>
                  <a:pt x="5768975" y="1543191"/>
                  <a:pt x="6380162" y="1376503"/>
                  <a:pt x="6991350" y="1209816"/>
                </a:cubicBez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3" name="Flowchart: Terminator 12"/>
          <p:cNvSpPr/>
          <p:nvPr/>
        </p:nvSpPr>
        <p:spPr>
          <a:xfrm>
            <a:off x="3379108" y="363446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4" name="Flowchart: Terminator 13"/>
          <p:cNvSpPr/>
          <p:nvPr/>
        </p:nvSpPr>
        <p:spPr>
          <a:xfrm rot="1013501">
            <a:off x="3875913" y="3697334"/>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5" name="Flowchart: Terminator 14"/>
          <p:cNvSpPr/>
          <p:nvPr/>
        </p:nvSpPr>
        <p:spPr>
          <a:xfrm rot="1391447">
            <a:off x="4366012" y="384500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6" name="Flowchart: Terminator 15"/>
          <p:cNvSpPr/>
          <p:nvPr/>
        </p:nvSpPr>
        <p:spPr>
          <a:xfrm rot="1391447">
            <a:off x="4825414" y="4043316"/>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7" name="Flowchart: Terminator 16"/>
          <p:cNvSpPr/>
          <p:nvPr/>
        </p:nvSpPr>
        <p:spPr>
          <a:xfrm rot="1630592">
            <a:off x="5268943" y="426029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8" name="Flowchart: Terminator 17"/>
          <p:cNvSpPr/>
          <p:nvPr/>
        </p:nvSpPr>
        <p:spPr>
          <a:xfrm rot="1391447">
            <a:off x="5724294" y="447727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9" name="Flowchart: Terminator 18"/>
          <p:cNvSpPr/>
          <p:nvPr/>
        </p:nvSpPr>
        <p:spPr>
          <a:xfrm rot="1344596">
            <a:off x="6175597" y="467025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0" name="Flowchart: Terminator 19"/>
          <p:cNvSpPr/>
          <p:nvPr/>
        </p:nvSpPr>
        <p:spPr>
          <a:xfrm rot="407313">
            <a:off x="6649856" y="478059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1" name="Flowchart: Terminator 20"/>
          <p:cNvSpPr/>
          <p:nvPr/>
        </p:nvSpPr>
        <p:spPr>
          <a:xfrm>
            <a:off x="7126665" y="483035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2" name="Flowchart: Terminator 21"/>
          <p:cNvSpPr/>
          <p:nvPr/>
        </p:nvSpPr>
        <p:spPr>
          <a:xfrm rot="21243368">
            <a:off x="7619348" y="480961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3" name="Flowchart: Terminator 22"/>
          <p:cNvSpPr/>
          <p:nvPr/>
        </p:nvSpPr>
        <p:spPr>
          <a:xfrm rot="21035976">
            <a:off x="8093658" y="474819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9" name="Flowchart: Terminator 28"/>
          <p:cNvSpPr/>
          <p:nvPr/>
        </p:nvSpPr>
        <p:spPr>
          <a:xfrm rot="21102641">
            <a:off x="2902858" y="3663952"/>
            <a:ext cx="476250" cy="98257"/>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0" name="Flowchart: Terminator 29"/>
          <p:cNvSpPr/>
          <p:nvPr/>
        </p:nvSpPr>
        <p:spPr>
          <a:xfrm rot="20710418">
            <a:off x="2431541" y="376188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1" name="Flowchart: Terminator 30"/>
          <p:cNvSpPr/>
          <p:nvPr/>
        </p:nvSpPr>
        <p:spPr>
          <a:xfrm rot="20239354">
            <a:off x="1967879" y="3926179"/>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2" name="Flowchart: Terminator 31"/>
          <p:cNvSpPr/>
          <p:nvPr/>
        </p:nvSpPr>
        <p:spPr>
          <a:xfrm rot="20180609">
            <a:off x="1515552" y="4117409"/>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3" name="Flowchart: Terminator 32"/>
          <p:cNvSpPr/>
          <p:nvPr/>
        </p:nvSpPr>
        <p:spPr>
          <a:xfrm rot="19898184">
            <a:off x="1075373" y="433753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4" name="Flowchart: Terminator 33"/>
          <p:cNvSpPr/>
          <p:nvPr/>
        </p:nvSpPr>
        <p:spPr>
          <a:xfrm rot="21035976">
            <a:off x="8561839" y="465665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5" name="Flowchart: Terminator 34"/>
          <p:cNvSpPr/>
          <p:nvPr/>
        </p:nvSpPr>
        <p:spPr>
          <a:xfrm>
            <a:off x="3392231" y="221040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6" name="Flowchart: Terminator 35"/>
          <p:cNvSpPr/>
          <p:nvPr/>
        </p:nvSpPr>
        <p:spPr>
          <a:xfrm rot="1013501">
            <a:off x="3902644" y="227327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7" name="Flowchart: Terminator 36"/>
          <p:cNvSpPr/>
          <p:nvPr/>
        </p:nvSpPr>
        <p:spPr>
          <a:xfrm rot="1391447">
            <a:off x="4379135" y="244815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8" name="Flowchart: Terminator 37"/>
          <p:cNvSpPr/>
          <p:nvPr/>
        </p:nvSpPr>
        <p:spPr>
          <a:xfrm rot="1391447">
            <a:off x="4838538" y="264646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9" name="Flowchart: Terminator 38"/>
          <p:cNvSpPr/>
          <p:nvPr/>
        </p:nvSpPr>
        <p:spPr>
          <a:xfrm rot="1630592">
            <a:off x="5282066" y="286344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0" name="Flowchart: Terminator 39"/>
          <p:cNvSpPr/>
          <p:nvPr/>
        </p:nvSpPr>
        <p:spPr>
          <a:xfrm rot="1391447">
            <a:off x="5737418" y="308042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1" name="Flowchart: Terminator 40"/>
          <p:cNvSpPr/>
          <p:nvPr/>
        </p:nvSpPr>
        <p:spPr>
          <a:xfrm rot="1344596">
            <a:off x="6188720" y="325980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2" name="Flowchart: Terminator 41"/>
          <p:cNvSpPr/>
          <p:nvPr/>
        </p:nvSpPr>
        <p:spPr>
          <a:xfrm rot="407313">
            <a:off x="6662979" y="338374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3" name="Flowchart: Terminator 42"/>
          <p:cNvSpPr/>
          <p:nvPr/>
        </p:nvSpPr>
        <p:spPr>
          <a:xfrm>
            <a:off x="7139788" y="3419899"/>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4" name="Flowchart: Terminator 43"/>
          <p:cNvSpPr/>
          <p:nvPr/>
        </p:nvSpPr>
        <p:spPr>
          <a:xfrm rot="21243368">
            <a:off x="7632472" y="341276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5" name="Flowchart: Terminator 44"/>
          <p:cNvSpPr/>
          <p:nvPr/>
        </p:nvSpPr>
        <p:spPr>
          <a:xfrm rot="21035976">
            <a:off x="8106782" y="335134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6" name="Flowchart: Terminator 45"/>
          <p:cNvSpPr/>
          <p:nvPr/>
        </p:nvSpPr>
        <p:spPr>
          <a:xfrm rot="21102641">
            <a:off x="2915981" y="2267104"/>
            <a:ext cx="476250" cy="98257"/>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7" name="Flowchart: Terminator 46"/>
          <p:cNvSpPr/>
          <p:nvPr/>
        </p:nvSpPr>
        <p:spPr>
          <a:xfrm rot="20710418">
            <a:off x="2444664" y="236503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8" name="Flowchart: Terminator 47"/>
          <p:cNvSpPr/>
          <p:nvPr/>
        </p:nvSpPr>
        <p:spPr>
          <a:xfrm rot="20239354">
            <a:off x="1981003" y="252933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9" name="Flowchart: Terminator 48"/>
          <p:cNvSpPr/>
          <p:nvPr/>
        </p:nvSpPr>
        <p:spPr>
          <a:xfrm rot="20180609">
            <a:off x="1528675" y="272056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1" name="Flowchart: Terminator 50"/>
          <p:cNvSpPr/>
          <p:nvPr/>
        </p:nvSpPr>
        <p:spPr>
          <a:xfrm rot="21035976">
            <a:off x="8574963" y="325980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6" name="Flowchart: Terminator 55"/>
          <p:cNvSpPr/>
          <p:nvPr/>
        </p:nvSpPr>
        <p:spPr>
          <a:xfrm>
            <a:off x="5827158" y="3858142"/>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7" name="Flowchart: Terminator 56"/>
          <p:cNvSpPr/>
          <p:nvPr/>
        </p:nvSpPr>
        <p:spPr>
          <a:xfrm rot="1122035">
            <a:off x="6722876" y="3725954"/>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8" name="Flowchart: Terminator 57"/>
          <p:cNvSpPr/>
          <p:nvPr/>
        </p:nvSpPr>
        <p:spPr>
          <a:xfrm rot="19772216">
            <a:off x="6081158" y="4112142"/>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9" name="Flowchart: Terminator 58"/>
          <p:cNvSpPr/>
          <p:nvPr/>
        </p:nvSpPr>
        <p:spPr>
          <a:xfrm>
            <a:off x="6331837" y="4191819"/>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1" name="Flowchart: Terminator 60"/>
          <p:cNvSpPr/>
          <p:nvPr/>
        </p:nvSpPr>
        <p:spPr>
          <a:xfrm>
            <a:off x="6570135" y="459991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2" name="Flowchart: Terminator 61"/>
          <p:cNvSpPr/>
          <p:nvPr/>
        </p:nvSpPr>
        <p:spPr>
          <a:xfrm rot="20295636">
            <a:off x="6405386" y="3862946"/>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3" name="Flowchart: Terminator 62"/>
          <p:cNvSpPr/>
          <p:nvPr/>
        </p:nvSpPr>
        <p:spPr>
          <a:xfrm rot="741303">
            <a:off x="6647756" y="411853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4" name="Flowchart: Terminator 63"/>
          <p:cNvSpPr/>
          <p:nvPr/>
        </p:nvSpPr>
        <p:spPr>
          <a:xfrm>
            <a:off x="6331837" y="359868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5" name="Flowchart: Terminator 64"/>
          <p:cNvSpPr/>
          <p:nvPr/>
        </p:nvSpPr>
        <p:spPr>
          <a:xfrm rot="2219290">
            <a:off x="6901756" y="437253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6" name="Flowchart: Terminator 65"/>
          <p:cNvSpPr/>
          <p:nvPr/>
        </p:nvSpPr>
        <p:spPr>
          <a:xfrm rot="1122035">
            <a:off x="6849876" y="3852954"/>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7" name="Flowchart: Terminator 66"/>
          <p:cNvSpPr/>
          <p:nvPr/>
        </p:nvSpPr>
        <p:spPr>
          <a:xfrm rot="1122035">
            <a:off x="6110831" y="3809672"/>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8" name="Flowchart: Terminator 67"/>
          <p:cNvSpPr/>
          <p:nvPr/>
        </p:nvSpPr>
        <p:spPr>
          <a:xfrm rot="21075280">
            <a:off x="7103876" y="4106954"/>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9" name="Flowchart: Terminator 68"/>
          <p:cNvSpPr/>
          <p:nvPr/>
        </p:nvSpPr>
        <p:spPr>
          <a:xfrm rot="1122035">
            <a:off x="7157825" y="3960817"/>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0" name="Flowchart: Terminator 69"/>
          <p:cNvSpPr/>
          <p:nvPr/>
        </p:nvSpPr>
        <p:spPr>
          <a:xfrm rot="21423445">
            <a:off x="6434732" y="439919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1" name="Flowchart: Terminator 70"/>
          <p:cNvSpPr/>
          <p:nvPr/>
        </p:nvSpPr>
        <p:spPr>
          <a:xfrm rot="19443539" flipV="1">
            <a:off x="6701527" y="4443031"/>
            <a:ext cx="190017" cy="111753"/>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2" name="Flowchart: Terminator 71"/>
          <p:cNvSpPr/>
          <p:nvPr/>
        </p:nvSpPr>
        <p:spPr>
          <a:xfrm rot="21075280">
            <a:off x="7357876" y="4360954"/>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3" name="Flowchart: Terminator 72"/>
          <p:cNvSpPr/>
          <p:nvPr/>
        </p:nvSpPr>
        <p:spPr>
          <a:xfrm rot="21075280">
            <a:off x="6748332" y="3995055"/>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4" name="Flowchart: Terminator 73"/>
          <p:cNvSpPr/>
          <p:nvPr/>
        </p:nvSpPr>
        <p:spPr>
          <a:xfrm rot="20013453">
            <a:off x="6917522" y="464382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5" name="Flowchart: Terminator 74"/>
          <p:cNvSpPr/>
          <p:nvPr/>
        </p:nvSpPr>
        <p:spPr>
          <a:xfrm rot="2281002">
            <a:off x="7133323" y="462025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6" name="Flowchart: Terminator 75"/>
          <p:cNvSpPr/>
          <p:nvPr/>
        </p:nvSpPr>
        <p:spPr>
          <a:xfrm rot="19011784">
            <a:off x="7079355" y="429400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7" name="Flowchart: Terminator 76"/>
          <p:cNvSpPr/>
          <p:nvPr/>
        </p:nvSpPr>
        <p:spPr>
          <a:xfrm rot="19011784">
            <a:off x="6448201" y="4037716"/>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aphicFrame>
        <p:nvGraphicFramePr>
          <p:cNvPr id="5" name="Diagram 4"/>
          <p:cNvGraphicFramePr/>
          <p:nvPr>
            <p:extLst>
              <p:ext uri="{D42A27DB-BD31-4B8C-83A1-F6EECF244321}">
                <p14:modId xmlns:p14="http://schemas.microsoft.com/office/powerpoint/2010/main" val="3323621890"/>
              </p:ext>
            </p:extLst>
          </p:nvPr>
        </p:nvGraphicFramePr>
        <p:xfrm>
          <a:off x="1753677" y="1176448"/>
          <a:ext cx="6575648" cy="1138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9" name="Explosion 1 78"/>
          <p:cNvSpPr/>
          <p:nvPr/>
        </p:nvSpPr>
        <p:spPr>
          <a:xfrm>
            <a:off x="6160304" y="3307428"/>
            <a:ext cx="819663" cy="815765"/>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cxnSp>
        <p:nvCxnSpPr>
          <p:cNvPr id="83" name="Straight Connector 82"/>
          <p:cNvCxnSpPr/>
          <p:nvPr/>
        </p:nvCxnSpPr>
        <p:spPr>
          <a:xfrm flipH="1">
            <a:off x="-63098" y="4456123"/>
            <a:ext cx="1348595" cy="196715"/>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sp>
        <p:nvSpPr>
          <p:cNvPr id="84" name="Flowchart: Terminator 83"/>
          <p:cNvSpPr/>
          <p:nvPr/>
        </p:nvSpPr>
        <p:spPr>
          <a:xfrm rot="20581209">
            <a:off x="1075373" y="430782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cxnSp>
        <p:nvCxnSpPr>
          <p:cNvPr id="85" name="Straight Connector 84"/>
          <p:cNvCxnSpPr/>
          <p:nvPr/>
        </p:nvCxnSpPr>
        <p:spPr>
          <a:xfrm flipH="1">
            <a:off x="-136581" y="2885528"/>
            <a:ext cx="1406581" cy="22910"/>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sp>
        <p:nvSpPr>
          <p:cNvPr id="86" name="Flowchart: Terminator 85"/>
          <p:cNvSpPr/>
          <p:nvPr/>
        </p:nvSpPr>
        <p:spPr>
          <a:xfrm rot="21023145">
            <a:off x="611378" y="4410774"/>
            <a:ext cx="476250" cy="9769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8" name="Flowchart: Terminator 87"/>
          <p:cNvSpPr/>
          <p:nvPr/>
        </p:nvSpPr>
        <p:spPr>
          <a:xfrm rot="20754353">
            <a:off x="1061749" y="2875954"/>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9" name="Flowchart: Terminator 88"/>
          <p:cNvSpPr/>
          <p:nvPr/>
        </p:nvSpPr>
        <p:spPr>
          <a:xfrm>
            <a:off x="576640" y="291185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1" name="Flowchart: Terminator 90"/>
          <p:cNvSpPr/>
          <p:nvPr/>
        </p:nvSpPr>
        <p:spPr>
          <a:xfrm rot="21035976">
            <a:off x="8093658" y="475599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2" name="Flowchart: Terminator 91"/>
          <p:cNvSpPr/>
          <p:nvPr/>
        </p:nvSpPr>
        <p:spPr>
          <a:xfrm rot="21035976">
            <a:off x="8561839" y="4664456"/>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3" name="Flowchart: Terminator 92"/>
          <p:cNvSpPr/>
          <p:nvPr/>
        </p:nvSpPr>
        <p:spPr>
          <a:xfrm rot="21035976">
            <a:off x="8106782" y="3359147"/>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4" name="Flowchart: Terminator 93"/>
          <p:cNvSpPr/>
          <p:nvPr/>
        </p:nvSpPr>
        <p:spPr>
          <a:xfrm rot="21035976">
            <a:off x="8574963" y="326760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cxnSp>
        <p:nvCxnSpPr>
          <p:cNvPr id="95" name="Straight Connector 94"/>
          <p:cNvCxnSpPr/>
          <p:nvPr/>
        </p:nvCxnSpPr>
        <p:spPr>
          <a:xfrm flipH="1">
            <a:off x="8811848" y="2925851"/>
            <a:ext cx="1498012" cy="298629"/>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8829045" y="4488270"/>
            <a:ext cx="1498012" cy="298629"/>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sp>
        <p:nvSpPr>
          <p:cNvPr id="97" name="Flowchart: Terminator 96"/>
          <p:cNvSpPr/>
          <p:nvPr/>
        </p:nvSpPr>
        <p:spPr>
          <a:xfrm rot="21035976">
            <a:off x="9042881" y="457304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8" name="Flowchart: Terminator 97"/>
          <p:cNvSpPr/>
          <p:nvPr/>
        </p:nvSpPr>
        <p:spPr>
          <a:xfrm rot="21035976">
            <a:off x="9503577" y="447072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9" name="Flowchart: Terminator 98"/>
          <p:cNvSpPr/>
          <p:nvPr/>
        </p:nvSpPr>
        <p:spPr>
          <a:xfrm rot="21035976">
            <a:off x="9966368" y="438515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0" name="Flowchart: Terminator 99"/>
          <p:cNvSpPr/>
          <p:nvPr/>
        </p:nvSpPr>
        <p:spPr>
          <a:xfrm rot="21035976">
            <a:off x="9059136" y="3169029"/>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1" name="Flowchart: Terminator 100"/>
          <p:cNvSpPr/>
          <p:nvPr/>
        </p:nvSpPr>
        <p:spPr>
          <a:xfrm rot="21035976">
            <a:off x="9541187" y="307827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2" name="Flowchart: Terminator 101"/>
          <p:cNvSpPr/>
          <p:nvPr/>
        </p:nvSpPr>
        <p:spPr>
          <a:xfrm rot="21035976">
            <a:off x="10003432" y="299403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Tree>
    <p:extLst>
      <p:ext uri="{BB962C8B-B14F-4D97-AF65-F5344CB8AC3E}">
        <p14:creationId xmlns:p14="http://schemas.microsoft.com/office/powerpoint/2010/main" val="31740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5E-6 -4.44444E-6 L -5E-6 0.00028 C 0.00828 -0.00972 0.01125 -0.01583 0.02047 -0.02027 C 0.0225 -0.02166 0.025 -0.02194 0.02719 -0.02277 C 0.04188 -0.03555 0.02329 -0.02027 0.03704 -0.02944 C 0.05172 -0.03944 0.03938 -0.03416 0.05251 -0.03833 C 0.06532 -0.05 0.04876 -0.03666 0.06438 -0.04527 C 0.0661 -0.04638 0.06766 -0.04861 0.06938 -0.04972 C 0.07157 -0.05166 0.07376 -0.05305 0.07626 -0.05444 C 0.07751 -0.05527 0.07969 -0.05583 0.08126 -0.05666 C 0.08376 -0.05777 0.08563 -0.06 0.08782 -0.06111 C 0.09126 -0.06305 0.09501 -0.06388 0.09829 -0.06583 C 0.1011 -0.06722 0.10407 -0.06861 0.10672 -0.07027 C 0.10907 -0.07166 0.11094 -0.07416 0.11344 -0.07472 C 0.11844 -0.07611 0.1236 -0.07611 0.12876 -0.07694 C 0.13063 -0.07777 0.14235 -0.08111 0.14735 -0.08388 C 0.14969 -0.08527 0.15172 -0.0875 0.15422 -0.08833 C 0.15782 -0.08944 0.16204 -0.08972 0.16594 -0.09055 C 0.18001 -0.09805 0.16876 -0.09305 0.1861 -0.09722 C 0.1886 -0.09805 0.19079 -0.09916 0.19329 -0.09944 C 0.19969 -0.10138 0.20657 -0.10305 0.21344 -0.10416 C 0.21969 -0.105 0.22594 -0.10555 0.23219 -0.10638 C 0.26813 -0.115 0.25657 -0.11416 0.31532 -0.10861 C 0.31829 -0.10833 0.32063 -0.105 0.3236 -0.10416 C 0.32688 -0.10305 0.33032 -0.1025 0.33391 -0.10194 C 0.33563 -0.10027 0.33704 -0.09833 0.33891 -0.09722 C 0.33891 -0.09694 0.35157 -0.09166 0.35422 -0.09055 L 0.35922 -0.08833 L 0.36438 -0.08611 C 0.36532 -0.08388 0.36626 -0.08111 0.36766 -0.07916 C 0.37172 -0.07416 0.37454 -0.07416 0.37969 -0.0725 C 0.38126 -0.07111 0.38297 -0.06944 0.38469 -0.06777 C 0.38704 -0.06583 0.38907 -0.06305 0.39157 -0.06111 C 0.39313 -0.06 0.39501 -0.05972 0.39657 -0.05888 C 0.40266 -0.05555 0.40297 -0.05444 0.40813 -0.04972 C 0.41438 -0.03805 0.40813 -0.04666 0.41829 -0.04083 C 0.42001 -0.03972 0.42172 -0.03777 0.42344 -0.03638 C 0.43376 -0.02861 0.42688 -0.03527 0.43547 -0.02722 C 0.45422 -0.00916 0.43282 -0.02805 0.44735 -0.01833 C 0.44907 -0.01694 0.45063 -0.01472 0.45251 -0.01361 C 0.45938 -0.00916 0.46251 -0.00944 0.46938 -0.00694 C 0.47126 -0.00611 0.47282 -0.005 0.47454 -0.00472 C 0.47797 -0.00361 0.48141 -0.00333 0.48469 -0.00222 C 0.4936 0.00056 0.4936 0.0025 0.50157 0.00445 C 0.51688 0.00778 0.51829 0.00639 0.53563 0.00917 C 0.58626 0.01723 0.52782 0.01056 0.58001 0.01584 C 0.60407 0.02334 0.59282 0.02167 0.62704 0.01806 C 0.67907 0.01278 0.64251 0.015 0.68797 0.00917 C 0.69594 0.00778 0.70407 0.0075 0.71188 0.00667 C 0.71626 0.005 0.72032 0.00334 0.72532 0.00195 C 0.73157 0.00084 0.73751 0.00084 0.74407 -4.44444E-6 C 0.74766 -0.00083 0.7511 -0.00166 0.75594 -0.00222 C 0.77063 -0.00166 0.78532 -0.00194 0.80001 -4.44444E-6 C 0.80204 0.00028 0.80251 0.00334 0.80501 0.00445 C 0.80594 0.00556 0.80844 0.00584 0.80938 0.00667 C 0.81282 0.00834 0.81954 0.01223 0.82297 0.01334 C 0.82641 0.01445 0.82938 0.015 0.83219 0.01584 C 0.84532 0.02723 0.8386 0.02306 0.85266 0.02945 C 0.86626 0.04139 0.84797 0.02639 0.86407 0.03612 C 0.88251 0.04667 0.86219 0.04084 0.88469 0.04528 C 0.89641 0.06056 0.88126 0.04334 0.90172 0.05417 C 0.90376 0.05528 0.90485 0.05917 0.90672 0.06084 C 0.9086 0.06306 0.9111 0.06445 0.9136 0.06556 C 0.91547 0.06667 0.91891 0.06695 0.92204 0.06778 C 0.94282 0.07473 0.92469 0.07056 0.94579 0.07445 C 0.94969 0.07695 0.95313 0.07973 0.95766 0.08139 C 0.99219 0.09445 0.94626 0.07167 0.98047 0.08806 C 0.98719 0.09084 0.99251 0.09445 0.99751 0.09723 C 1.00001 0.09806 1.00094 0.09917 1.00329 0.09917 C 1.00782 0.10056 1.0136 0.10084 1.01813 0.10167 C 1.03157 0.11306 1.01813 0.10278 1.04891 0.10834 C 1.05235 0.10917 1.05579 0.11223 1.06094 0.11306 C 1.06891 0.11445 1.07626 0.11445 1.08469 0.11528 C 1.10579 0.1175 1.09344 0.11723 1.10344 0.11723 L 1.10344 0.1175 " pathEditMode="relative" rAng="0" ptsTypes="AAAAAAAAAAAAAAAAAAAAAAAAAAAAAAAAAAAAAAAAAAAAAAAAAAAAAAAAAAAAAAAAAAAAAAAAAAA">
                                      <p:cBhvr>
                                        <p:cTn id="6" dur="2000" fill="hold"/>
                                        <p:tgtEl>
                                          <p:spTgt spid="8"/>
                                        </p:tgtEl>
                                        <p:attrNameLst>
                                          <p:attrName>ppt_x</p:attrName>
                                          <p:attrName>ppt_y</p:attrName>
                                        </p:attrNameLst>
                                      </p:cBhvr>
                                      <p:rCtr x="55172" y="222"/>
                                    </p:animMotion>
                                  </p:childTnLst>
                                </p:cTn>
                              </p:par>
                              <p:par>
                                <p:cTn id="7" presetID="8" presetClass="emph" presetSubtype="0" repeatCount="indefinite" fill="hold" grpId="1" nodeType="withEffect">
                                  <p:stCondLst>
                                    <p:cond delay="0"/>
                                  </p:stCondLst>
                                  <p:childTnLst>
                                    <p:animRot by="21600000">
                                      <p:cBhvr>
                                        <p:cTn id="8" dur="2250" fill="hold"/>
                                        <p:tgtEl>
                                          <p:spTgt spid="8"/>
                                        </p:tgtEl>
                                        <p:attrNameLst>
                                          <p:attrName>r</p:attrName>
                                        </p:attrNameLst>
                                      </p:cBhvr>
                                    </p:animRot>
                                  </p:childTnLst>
                                </p:cTn>
                              </p:par>
                              <p:par>
                                <p:cTn id="9" presetID="0" presetClass="path" presetSubtype="0" repeatCount="indefinite" fill="hold" grpId="0" nodeType="withEffect">
                                  <p:stCondLst>
                                    <p:cond delay="500"/>
                                  </p:stCondLst>
                                  <p:childTnLst>
                                    <p:animMotion origin="layout" path="M 2.5E-6 -4.44444E-6 L 2.5E-6 0.00028 L 0.14719 0.00223 C 0.15422 0.00223 0.155 0.00473 0.16078 0.00667 C 0.16359 0.00778 0.16672 0.00806 0.16937 0.00917 C 0.1864 0.02028 0.17047 0.01112 0.20828 0.01584 C 0.21031 0.01584 0.21156 0.01723 0.21344 0.01806 C 0.2189 0.02 0.22656 0.02112 0.23203 0.0225 C 0.23469 0.02306 0.23765 0.02445 0.24031 0.02473 C 0.25234 0.02584 0.26422 0.02612 0.27609 0.02723 C 0.34625 0.04028 0.27922 0.02889 0.43375 0.03389 C 0.44484 0.03417 0.45109 0.03945 0.4625 0.04056 C 0.47765 0.04223 0.49328 0.04195 0.50828 0.04278 C 0.51656 0.04334 0.52515 0.04417 0.53359 0.04528 L 0.54359 0.04723 C 0.57203 0.05334 0.54031 0.04639 0.56562 0.05195 C 0.56812 0.05334 0.57047 0.055 0.57265 0.05639 C 0.57453 0.0575 0.57703 0.05778 0.57953 0.05862 C 0.58297 0.06 0.58625 0.06139 0.58953 0.06334 C 0.59203 0.06473 0.59515 0.06667 0.59797 0.0675 C 0.60265 0.06889 0.60703 0.06889 0.61187 0.07 C 0.61609 0.07112 0.62031 0.07306 0.62515 0.07445 C 0.62515 0.07473 0.63875 0.07889 0.63875 0.07917 C 0.64344 0.08139 0.64781 0.08417 0.65234 0.08556 C 0.65953 0.08834 0.65984 0.08806 0.6675 0.09028 C 0.67 0.09084 0.67203 0.09139 0.67453 0.0925 C 0.6775 0.09389 0.68015 0.09556 0.68281 0.09695 C 0.68609 0.09862 0.69015 0.09889 0.69328 0.10167 C 0.69469 0.10306 0.69609 0.10473 0.69828 0.10612 C 0.70187 0.10806 0.71234 0.10973 0.71531 0.11056 C 0.71687 0.11112 0.71844 0.11223 0.72015 0.11278 C 0.7325 0.11723 0.72156 0.11278 0.73562 0.11723 C 0.73719 0.11778 0.73859 0.11889 0.74062 0.11973 C 0.74609 0.1225 0.74859 0.12445 0.75422 0.12639 C 0.77187 0.13306 0.74672 0.1225 0.77094 0.13306 C 0.77265 0.13389 0.77437 0.13417 0.77594 0.13556 C 0.77844 0.13695 0.78062 0.13889 0.78297 0.13973 C 0.78719 0.14195 0.79219 0.1425 0.79656 0.14445 C 0.80875 0.14973 0.79344 0.14334 0.80828 0.14917 C 0.80984 0.14945 0.81172 0.15028 0.81344 0.15112 C 0.81906 0.15445 0.81984 0.15639 0.82515 0.15806 C 0.82844 0.15917 0.83219 0.15917 0.83562 0.16028 C 0.84625 0.16306 0.83844 0.16167 0.84734 0.16473 C 0.85172 0.16639 0.8564 0.16778 0.86094 0.16917 C 0.86594 0.17112 0.88062 0.17584 0.88297 0.17612 C 0.91234 0.17806 0.94156 0.1775 0.97109 0.17834 C 0.97734 0.17862 1.01234 0.18056 1.02359 0.18278 C 1.02812 0.18389 1.03234 0.18556 1.03719 0.18723 C 1.04625 0.19084 1.0414 0.19139 1.05562 0.19417 C 1.06359 0.19556 1.0714 0.1975 1.07969 0.19862 C 1.09531 0.20112 1.1039 0.20084 1.12015 0.20334 C 1.13953 0.20584 1.12547 0.20528 1.13719 0.20528 L 1.13719 0.20556 " pathEditMode="relative" rAng="0" ptsTypes="AAAAAAAAAAAAAAAAAAAAAAAAAAAAAAAAAAAAAAAAAAAAAAAAAAAAA">
                                      <p:cBhvr>
                                        <p:cTn id="10" dur="1750" fill="hold"/>
                                        <p:tgtEl>
                                          <p:spTgt spid="24"/>
                                        </p:tgtEl>
                                        <p:attrNameLst>
                                          <p:attrName>ppt_x</p:attrName>
                                          <p:attrName>ppt_y</p:attrName>
                                        </p:attrNameLst>
                                      </p:cBhvr>
                                      <p:rCtr x="56859" y="10278"/>
                                    </p:animMotion>
                                  </p:childTnLst>
                                </p:cTn>
                              </p:par>
                              <p:par>
                                <p:cTn id="11" presetID="8" presetClass="emph" presetSubtype="0" repeatCount="indefinite" fill="hold" grpId="1" nodeType="withEffect">
                                  <p:stCondLst>
                                    <p:cond delay="0"/>
                                  </p:stCondLst>
                                  <p:childTnLst>
                                    <p:animRot by="21600000">
                                      <p:cBhvr>
                                        <p:cTn id="12" dur="2000" fill="hold"/>
                                        <p:tgtEl>
                                          <p:spTgt spid="24"/>
                                        </p:tgtEl>
                                        <p:attrNameLst>
                                          <p:attrName>r</p:attrName>
                                        </p:attrNameLst>
                                      </p:cBhvr>
                                    </p:animRot>
                                  </p:childTnLst>
                                </p:cTn>
                              </p:par>
                              <p:par>
                                <p:cTn id="13" presetID="0" presetClass="path" presetSubtype="0" repeatCount="indefinite" fill="hold" grpId="0" nodeType="withEffect">
                                  <p:stCondLst>
                                    <p:cond delay="750"/>
                                  </p:stCondLst>
                                  <p:childTnLst>
                                    <p:animMotion origin="layout" path="M -5E-6 1.11022E-16 L -5E-6 0.00028 L 0.0161 -0.02167 C 0.01782 -0.02389 0.01922 -0.02694 0.02157 -0.02833 L 0.0286 -0.03333 C 0.02922 -0.03556 0.02922 -0.03861 0.03032 -0.04056 C 0.03344 -0.04444 0.0411 -0.05 0.0411 -0.04972 C 0.04235 -0.05222 0.04329 -0.055 0.04485 -0.05722 C 0.04985 -0.06389 0.04969 -0.06056 0.05532 -0.06444 C 0.05735 -0.06556 0.05891 -0.06722 0.06063 -0.06889 C 0.06376 -0.08167 0.06079 -0.07472 0.07297 -0.08556 C 0.07297 -0.08528 0.08391 -0.09528 0.08391 -0.095 C 0.08626 -0.09667 0.0886 -0.09861 0.09094 -0.1 C 0.09266 -0.10083 0.09469 -0.10167 0.09641 -0.10222 C 0.09751 -0.10472 0.09829 -0.10778 0.09985 -0.10944 C 0.10141 -0.11111 0.1036 -0.11083 0.10516 -0.11194 C 0.10719 -0.11333 0.10876 -0.11528 0.11063 -0.11667 C 0.11282 -0.11861 0.11547 -0.11944 0.11766 -0.12167 C 0.12922 -0.1325 0.11657 -0.12639 0.13016 -0.13111 C 0.14251 -0.14194 0.13704 -0.13861 0.1461 -0.14278 C 0.14751 -0.14444 0.14844 -0.14667 0.14985 -0.14778 C 0.15329 -0.15 0.15704 -0.14944 0.16063 -0.15222 C 0.17297 -0.16333 0.16719 -0.16028 0.17672 -0.16444 C 0.18766 -0.17889 0.17532 -0.16444 0.19266 -0.17611 C 0.20094 -0.18167 0.19969 -0.18111 0.20891 -0.18556 C 0.21063 -0.18667 0.21219 -0.18694 0.21422 -0.18833 C 0.21735 -0.19028 0.22001 -0.19333 0.22313 -0.19528 C 0.22485 -0.19639 0.22672 -0.19694 0.22844 -0.19778 C 0.23422 -0.2 0.23844 -0.20083 0.24469 -0.20222 C 0.24563 -0.20472 0.24641 -0.20778 0.24813 -0.20944 C 0.24938 -0.21083 0.26001 -0.21417 0.26063 -0.21444 C 0.26235 -0.21583 0.26391 -0.21806 0.26594 -0.21889 C 0.26829 -0.22028 0.27079 -0.22056 0.27313 -0.22167 C 0.28594 -0.22639 0.26922 -0.22139 0.28735 -0.22611 C 0.29516 -0.23306 0.29407 -0.23389 0.30719 -0.23333 C 0.33438 -0.23278 0.36188 -0.23 0.38922 -0.22861 C 0.39579 -0.2275 0.40532 -0.22639 0.41204 -0.22389 C 0.41594 -0.2225 0.41938 -0.22028 0.42313 -0.21889 L 0.43016 -0.21667 C 0.43391 -0.21333 0.43688 -0.20917 0.44094 -0.20722 C 0.44266 -0.20639 0.44469 -0.20611 0.44641 -0.20472 C 0.44829 -0.20333 0.44969 -0.20111 0.45172 -0.2 C 0.45407 -0.19889 0.45594 -0.19861 0.45891 -0.19778 C 0.47672 -0.19083 0.44891 -0.20028 0.47141 -0.19278 C 0.47251 -0.19056 0.47313 -0.18722 0.47469 -0.18556 C 0.47688 -0.18417 0.47969 -0.18417 0.48188 -0.18333 C 0.48391 -0.18278 0.48563 -0.18167 0.48719 -0.18111 C 0.49485 -0.17111 0.48626 -0.18056 0.49969 -0.17389 C 0.50188 -0.17306 0.50297 -0.17056 0.50516 -0.16889 C 0.50751 -0.16722 0.50985 -0.16556 0.51235 -0.16444 C 0.51469 -0.16333 0.51719 -0.16306 0.51938 -0.16194 C 0.52313 -0.16056 0.53016 -0.15722 0.53016 -0.15694 C 0.5311 -0.15472 0.53235 -0.15194 0.53391 -0.15 C 0.53532 -0.14806 0.53735 -0.14694 0.53922 -0.14528 C 0.54172 -0.14306 0.5436 -0.14083 0.54641 -0.13833 C 0.54829 -0.13583 0.54969 -0.13306 0.55172 -0.13111 C 0.55501 -0.1275 0.56235 -0.12167 0.56235 -0.12139 C 0.57188 -0.10194 0.55922 -0.12444 0.57141 -0.11194 C 0.57532 -0.10778 0.57813 -0.10222 0.58188 -0.09778 L 0.58438 -0.09278 C 0.58735 -0.09056 0.5886 -0.08667 0.59063 -0.08556 L 0.59688 -0.08333 C 0.59938 -0.08111 0.59985 -0.07778 0.60172 -0.07611 C 0.60329 -0.07361 0.61235 -0.07167 0.61235 -0.07139 C 0.62079 -0.06028 0.61563 -0.06611 0.62813 -0.05472 C 0.6286 -0.05333 0.63172 -0.05056 0.63391 -0.05 L 0.64251 -0.04778 C 0.64516 -0.04528 0.64735 -0.04278 0.64985 -0.04056 C 0.65344 -0.03722 0.65719 -0.03444 0.66063 -0.03111 C 0.66297 -0.02833 0.66532 -0.02611 0.66751 -0.02389 C 0.67126 -0.02056 0.67532 -0.01833 0.67844 -0.01444 C 0.68094 -0.01111 0.68235 -0.00583 0.68563 -0.00472 C 0.70297 0.00111 0.68126 -0.00611 0.70172 1.11022E-16 C 0.70407 0.00056 0.70641 0.00167 0.70891 0.00222 C 0.71141 0.00333 0.71469 0.00389 0.71766 0.00472 C 0.74079 0.01167 0.72329 0.00778 0.74266 0.01194 L 0.84094 0.00944 C 0.84469 0.00944 0.84813 0.00833 0.85157 0.00722 C 0.85469 0.00611 0.85751 0.00361 0.86063 0.00222 C 0.86282 0.00139 0.86532 0.00056 0.86766 1.11022E-16 C 0.88016 -0.0125 0.87001 -0.00361 0.88907 -0.01444 C 0.90313 -0.02194 0.88938 -0.01667 0.90344 -0.02167 C 0.91188 -0.02694 0.91063 -0.02583 0.91938 -0.03333 C 0.92141 -0.035 0.92297 -0.03694 0.92438 -0.03833 C 0.92876 -0.04028 0.93313 -0.04111 0.93704 -0.04278 C 0.93922 -0.04361 0.94094 -0.04417 0.94266 -0.04528 C 0.95954 -0.05639 0.94501 -0.04944 0.95688 -0.05472 C 0.97829 -0.07361 0.95876 -0.05861 0.97454 -0.06667 C 0.97719 -0.06778 0.97938 -0.07056 0.98079 -0.07167 C 0.9861 -0.07306 0.99032 -0.07306 0.99329 -0.07389 C 0.99688 -0.07444 0.99938 -0.07556 1.00157 -0.07611 C 1.01516 -0.08833 0.99563 -0.07194 1.02141 -0.08556 C 1.03407 -0.0925 1.02704 -0.08972 1.04266 -0.09278 C 1.04641 -0.09444 1.04969 -0.09639 1.05344 -0.09778 C 1.05594 -0.09861 1.05954 -0.09833 1.06219 -0.1 C 1.06688 -0.1025 1.07047 -0.10667 1.07485 -0.10944 C 1.07782 -0.11139 1.08079 -0.11278 1.08391 -0.11444 C 1.08735 -0.11583 1.09126 -0.11611 1.0936 -0.11889 C 1.09641 -0.12056 1.09797 -0.1225 1.09985 -0.12389 C 1.10204 -0.12583 1.10469 -0.12667 1.1061 -0.12861 C 1.10829 -0.12972 1.10922 -0.13194 1.11063 -0.13333 C 1.11407 -0.13694 1.12141 -0.14278 1.12141 -0.1425 L 1.12141 -0.14278 " pathEditMode="relative" rAng="0" ptsTypes="AAAAAAAAAAAAAAAAAAAAAAAAAAAAAAAAAAAAAAAAAAAAAAAAAAAAAAAAAAAAAAAAAAAAAAAAAAAAAAAAAAAAAAAAAAAAAAAAAAAAAAA">
                                      <p:cBhvr>
                                        <p:cTn id="14" dur="2250" fill="hold"/>
                                        <p:tgtEl>
                                          <p:spTgt spid="26"/>
                                        </p:tgtEl>
                                        <p:attrNameLst>
                                          <p:attrName>ppt_x</p:attrName>
                                          <p:attrName>ppt_y</p:attrName>
                                        </p:attrNameLst>
                                      </p:cBhvr>
                                      <p:rCtr x="56063" y="-11083"/>
                                    </p:animMotion>
                                  </p:childTnLst>
                                </p:cTn>
                              </p:par>
                              <p:par>
                                <p:cTn id="15" presetID="8" presetClass="emph" presetSubtype="0" repeatCount="indefinite" fill="hold" grpId="1" nodeType="withEffect">
                                  <p:stCondLst>
                                    <p:cond delay="0"/>
                                  </p:stCondLst>
                                  <p:childTnLst>
                                    <p:animRot by="21600000">
                                      <p:cBhvr>
                                        <p:cTn id="16" dur="1750" fill="hold"/>
                                        <p:tgtEl>
                                          <p:spTgt spid="26"/>
                                        </p:tgtEl>
                                        <p:attrNameLst>
                                          <p:attrName>r</p:attrName>
                                        </p:attrNameLst>
                                      </p:cBhvr>
                                    </p:animRot>
                                  </p:childTnLst>
                                </p:cTn>
                              </p:par>
                              <p:par>
                                <p:cTn id="17" presetID="0" presetClass="path" presetSubtype="0" repeatCount="indefinite" fill="hold" grpId="0" nodeType="withEffect">
                                  <p:stCondLst>
                                    <p:cond delay="1250"/>
                                  </p:stCondLst>
                                  <p:childTnLst>
                                    <p:animMotion origin="layout" path="M -2.5E-6 -1.11111E-6 L -2.5E-6 0.00028 C 0.00531 -0.00083 0.01078 -0.00139 0.0161 -0.0025 C 0.01813 -0.00305 0.01969 -0.00444 0.02156 -0.00472 C 0.02563 -0.00611 0.02985 -0.00639 0.03406 -0.00722 C 0.045 -0.01722 0.03656 -0.01139 0.05953 -0.01444 C 0.06391 -0.015 0.0686 -0.01583 0.07328 -0.01694 C 0.09907 -0.02055 0.08281 -0.01722 0.10188 -0.02167 C 0.11141 -0.03028 0.10313 -0.02417 0.11969 -0.02861 C 0.12157 -0.02917 0.12328 -0.03055 0.125 -0.03111 C 0.12985 -0.03222 0.13453 -0.03278 0.13938 -0.03361 C 0.1411 -0.03417 0.14266 -0.03528 0.14485 -0.03583 C 0.15235 -0.03833 0.15797 -0.03889 0.16594 -0.04055 C 0.20532 -0.04889 0.17453 -0.04472 0.23391 -0.04778 C 0.23922 -0.04861 0.24469 -0.04917 0.24985 -0.05028 C 0.25735 -0.05167 0.25985 -0.05472 0.26766 -0.05722 L 0.27485 -0.05972 C 0.27719 -0.06139 0.27953 -0.06305 0.28219 -0.06444 C 0.28438 -0.06555 0.28688 -0.06583 0.28922 -0.06694 C 0.30719 -0.07361 0.27938 -0.06417 0.30172 -0.07167 C 0.30344 -0.07305 0.30563 -0.07417 0.30719 -0.07639 C 0.30844 -0.07833 0.30907 -0.08167 0.31063 -0.08361 C 0.31266 -0.08555 0.31547 -0.08667 0.31766 -0.08805 C 0.32016 -0.09305 0.3236 -0.09694 0.32485 -0.1025 C 0.32547 -0.10472 0.32532 -0.10778 0.32672 -0.10972 C 0.32969 -0.11361 0.33438 -0.115 0.33735 -0.11917 C 0.3386 -0.12083 0.33953 -0.1225 0.34094 -0.12389 C 0.34532 -0.12861 0.35141 -0.13278 0.35719 -0.13361 L 0.41422 -0.14055 C 0.42844 -0.13972 0.44282 -0.14 0.45688 -0.13805 C 0.46078 -0.13778 0.46407 -0.13472 0.46766 -0.13361 C 0.47016 -0.13278 0.4725 -0.13194 0.47485 -0.13111 C 0.47844 -0.12972 0.48188 -0.1275 0.48563 -0.12639 C 0.49828 -0.12222 0.49047 -0.125 0.50891 -0.11694 C 0.51063 -0.11583 0.51235 -0.115 0.51422 -0.11444 C 0.53641 -0.10694 0.50875 -0.11639 0.52672 -0.10972 C 0.52907 -0.10889 0.53141 -0.10805 0.53391 -0.10722 C 0.53563 -0.10639 0.53735 -0.10555 0.53922 -0.10472 C 0.54266 -0.10389 0.54641 -0.10333 0.54985 -0.1025 C 0.55172 -0.10083 0.55328 -0.09917 0.55516 -0.09778 C 0.55938 -0.09528 0.56547 -0.09444 0.56938 -0.09305 C 0.58188 -0.08889 0.56672 -0.0925 0.58188 -0.08583 C 0.58485 -0.08444 0.58797 -0.08417 0.59094 -0.08361 C 0.59344 -0.08278 0.59563 -0.08139 0.59813 -0.08111 C 0.60766 -0.07917 0.61735 -0.07944 0.62672 -0.07639 C 0.64891 -0.06889 0.62125 -0.07833 0.63922 -0.07167 C 0.64157 -0.07055 0.64391 -0.07028 0.64641 -0.06917 C 0.6511 -0.06694 0.65375 -0.06305 0.65891 -0.06194 C 0.66469 -0.06083 0.67063 -0.06055 0.67672 -0.05972 C 0.67844 -0.05889 0.68016 -0.05778 0.68188 -0.05722 C 0.72125 -0.04528 0.72547 -0.05194 0.78563 -0.05028 C 0.81375 -0.03944 0.78266 -0.05055 0.81063 -0.04305 C 0.81547 -0.04167 0.82485 -0.03805 0.82485 -0.03778 C 0.82657 -0.03667 0.8286 -0.03555 0.83016 -0.03361 C 0.83172 -0.03139 0.83188 -0.0275 0.83391 -0.02639 C 0.83813 -0.02333 0.84344 -0.02361 0.84813 -0.02167 C 0.85157 -0.02 0.85532 -0.01889 0.85891 -0.01694 C 0.8611 -0.01528 0.86344 -0.01305 0.86594 -0.01194 C 0.87016 -0.01 0.88 -0.00805 0.88391 -0.00722 C 0.9011 -0.00889 0.91844 -0.00944 0.93563 -0.01194 C 0.94 -0.01278 0.94375 -0.01583 0.94813 -0.01694 C 0.95282 -0.01805 0.95766 -0.01833 0.96235 -0.01917 C 0.96532 -0.02083 0.96828 -0.02278 0.97141 -0.02389 C 0.97453 -0.02528 0.98844 -0.02833 0.99094 -0.02861 C 0.99328 -0.03028 0.99563 -0.03222 0.99813 -0.03361 C 1.0036 -0.03639 1.01 -0.03889 1.01594 -0.04055 C 1.01891 -0.04139 1.02188 -0.04222 1.02485 -0.04305 C 1.02719 -0.04361 1.02969 -0.04444 1.03188 -0.04528 C 1.0361 -0.04694 1.04032 -0.04917 1.04438 -0.05028 C 1.0511 -0.05167 1.05766 -0.05194 1.06407 -0.0525 L 1.08735 -0.05472 C 1.10063 -0.05639 1.11907 -0.05805 1.13391 -0.06194 C 1.1361 -0.06278 1.1386 -0.06361 1.14094 -0.06444 C 1.15375 -0.06833 1.14563 -0.06472 1.15516 -0.06917 C 1.15688 -0.07083 1.15875 -0.07278 1.16063 -0.07389 C 1.16219 -0.075 1.16407 -0.07555 1.16594 -0.07639 C 1.17188 -0.07833 1.17797 -0.07833 1.18391 -0.08111 C 1.18563 -0.08194 1.1875 -0.0825 1.18907 -0.08361 C 1.19688 -0.08861 1.19188 -0.08805 1.19625 -0.08805 L 1.19625 -0.08778 " pathEditMode="relative" rAng="0" ptsTypes="AAAAAAAAAAAAAAAAAAAAAAAAAAAAAAAAAAAAAAAAAAAAAAAAAAAAAAAAAAAAAAAAAAAAAAAAAAAAAAAA">
                                      <p:cBhvr>
                                        <p:cTn id="18" dur="1750" fill="hold"/>
                                        <p:tgtEl>
                                          <p:spTgt spid="28"/>
                                        </p:tgtEl>
                                        <p:attrNameLst>
                                          <p:attrName>ppt_x</p:attrName>
                                          <p:attrName>ppt_y</p:attrName>
                                        </p:attrNameLst>
                                      </p:cBhvr>
                                      <p:rCtr x="59812" y="-7028"/>
                                    </p:animMotion>
                                  </p:childTnLst>
                                </p:cTn>
                              </p:par>
                              <p:par>
                                <p:cTn id="19" presetID="8" presetClass="emph" presetSubtype="0" repeatCount="indefinite" fill="hold" grpId="1" nodeType="withEffect">
                                  <p:stCondLst>
                                    <p:cond delay="750"/>
                                  </p:stCondLst>
                                  <p:childTnLst>
                                    <p:animRot by="21600000">
                                      <p:cBhvr>
                                        <p:cTn id="20" dur="3000" fill="hold"/>
                                        <p:tgtEl>
                                          <p:spTgt spid="28"/>
                                        </p:tgtEl>
                                        <p:attrNameLst>
                                          <p:attrName>r</p:attrName>
                                        </p:attrNameLst>
                                      </p:cBhvr>
                                    </p:animRot>
                                  </p:childTnLst>
                                </p:cTn>
                              </p:par>
                              <p:par>
                                <p:cTn id="21" presetID="0" presetClass="path" presetSubtype="0" repeatCount="indefinite" fill="hold" grpId="0" nodeType="withEffect">
                                  <p:stCondLst>
                                    <p:cond delay="750"/>
                                  </p:stCondLst>
                                  <p:childTnLst>
                                    <p:animMotion origin="layout" path="M -2.5E-6 3.33333E-6 L -2.5E-6 0.00027 C 0.03672 -0.00889 0.00688 0.00027 0.0286 -0.00945 C 0.03094 -0.01056 0.03344 -0.01056 0.03578 -0.01195 C 0.03844 -0.01334 0.04047 -0.01528 0.04281 -0.01667 C 0.05594 -0.02445 0.05203 -0.02278 0.0625 -0.02611 C 0.06813 -0.03084 0.0725 -0.03473 0.07844 -0.03834 C 0.08016 -0.03917 0.08219 -0.03945 0.08391 -0.04056 C 0.08625 -0.04195 0.08875 -0.04361 0.09094 -0.04528 C 0.09407 -0.0475 0.09672 -0.05056 0.1 -0.05223 C 0.10203 -0.05361 0.10469 -0.05389 0.10719 -0.05473 C 0.11907 -0.06556 0.10422 -0.05334 0.125 -0.06445 C 0.12719 -0.06556 0.13625 -0.07528 0.13735 -0.07611 C 0.13907 -0.0775 0.14094 -0.07778 0.14266 -0.07834 C 0.145 -0.08111 0.14735 -0.08389 0.15 -0.08556 C 0.15157 -0.08695 0.1536 -0.08695 0.155 -0.08834 C 0.15828 -0.09028 0.16125 -0.0925 0.16422 -0.09528 C 0.16844 -0.09917 0.1725 -0.10306 0.17672 -0.10723 C 0.17969 -0.11028 0.1825 -0.11389 0.18563 -0.11667 C 0.18719 -0.11806 0.18922 -0.11806 0.19094 -0.11889 C 0.19578 -0.12223 0.20141 -0.12973 0.20516 -0.13334 C 0.2075 -0.13556 0.21 -0.13639 0.2125 -0.13834 C 0.21547 -0.14028 0.21828 -0.14334 0.22141 -0.14528 C 0.22313 -0.14639 0.225 -0.14667 0.22672 -0.14778 C 0.23094 -0.15 0.235 -0.1525 0.23922 -0.15473 C 0.24094 -0.15584 0.24266 -0.15611 0.24469 -0.15723 C 0.2475 -0.15889 0.25047 -0.16056 0.25344 -0.16195 C 0.25516 -0.16278 0.25719 -0.16334 0.25891 -0.16445 C 0.26297 -0.16667 0.26735 -0.16861 0.27141 -0.17167 C 0.27453 -0.17361 0.27703 -0.17695 0.28016 -0.17861 C 0.2825 -0.17973 0.285 -0.17973 0.28735 -0.18111 C 0.29 -0.18223 0.29219 -0.18417 0.29469 -0.18584 C 0.29625 -0.18695 0.29813 -0.18723 0.3 -0.18834 C 0.30157 -0.18973 0.30328 -0.19167 0.30516 -0.19278 C 0.30688 -0.19389 0.30875 -0.19473 0.31063 -0.19528 C 0.31875 -0.19806 0.32516 -0.19861 0.33391 -0.2 C 0.34282 -0.21223 0.33766 -0.20723 0.36235 -0.20723 C 0.38625 -0.20723 0.41 -0.20556 0.43391 -0.20473 C 0.43563 -0.20389 0.4375 -0.20334 0.43922 -0.2025 C 0.44172 -0.20084 0.44391 -0.19889 0.44641 -0.19778 C 0.4486 -0.19667 0.4511 -0.19611 0.45344 -0.19528 C 0.45782 -0.19139 0.4636 -0.18639 0.46766 -0.18334 C 0.46938 -0.18223 0.47141 -0.18195 0.47313 -0.18111 C 0.47547 -0.17973 0.47782 -0.1775 0.48016 -0.17611 C 0.48188 -0.17528 0.48391 -0.17473 0.48563 -0.17389 C 0.48875 -0.1725 0.49157 -0.17056 0.49469 -0.16889 C 0.49641 -0.16667 0.49782 -0.16361 0.5 -0.16195 C 0.50203 -0.16056 0.50516 -0.16167 0.50719 -0.15945 C 0.50844 -0.15806 0.5075 -0.15417 0.50891 -0.15223 C 0.51032 -0.15084 0.5125 -0.15111 0.51422 -0.15 C 0.52344 -0.14389 0.51672 -0.14445 0.52844 -0.13556 C 0.53063 -0.13417 0.53313 -0.13417 0.53563 -0.13334 C 0.54828 -0.12223 0.53266 -0.13639 0.54813 -0.12167 C 0.54985 -0.12 0.55157 -0.11778 0.55344 -0.11667 C 0.55578 -0.11556 0.55828 -0.115 0.56063 -0.11445 C 0.56422 -0.10945 0.56625 -0.10611 0.57141 -0.10223 C 0.57297 -0.10111 0.575 -0.10111 0.57657 -0.1 C 0.58032 -0.09723 0.58391 -0.09361 0.58719 -0.09056 C 0.6111 -0.07028 0.58547 -0.09306 0.60172 -0.07834 C 0.60219 -0.07556 0.60172 -0.07167 0.60313 -0.06889 C 0.60438 -0.06667 0.60703 -0.06584 0.60891 -0.06445 C 0.61032 -0.06306 0.6111 -0.06111 0.61235 -0.05945 C 0.61578 -0.04611 0.61282 -0.05417 0.625 -0.03834 L 0.625 -0.03806 C 0.62672 -0.03417 0.62828 -0.03 0.63016 -0.02611 C 0.63141 -0.02389 0.63219 -0.02084 0.6336 -0.01889 C 0.635 -0.01723 0.63735 -0.01723 0.63891 -0.01667 C 0.64047 -0.01334 0.64094 -0.00973 0.64266 -0.00723 C 0.64469 -0.00473 0.64828 -0.005 0.64985 -0.00223 C 0.65157 0.00027 0.65032 0.00444 0.65172 0.00722 C 0.65297 0.00944 0.65532 0.01027 0.65719 0.01194 C 0.65907 0.01416 0.66078 0.01639 0.6625 0.01889 C 0.66375 0.02139 0.66422 0.02444 0.66594 0.02611 C 0.66813 0.02805 0.67078 0.0275 0.67313 0.02861 C 0.67563 0.02972 0.67797 0.03166 0.68016 0.03333 C 0.68141 0.03555 0.68219 0.03889 0.68391 0.04055 C 0.68594 0.04222 0.68875 0.04194 0.69094 0.04277 C 0.69407 0.04416 0.69688 0.04611 0.69985 0.04777 C 0.70172 0.04861 0.7036 0.04889 0.70516 0.05 C 0.70719 0.05139 0.70875 0.05361 0.71063 0.05472 C 0.71391 0.05639 0.73016 0.05916 0.73219 0.05944 C 0.74125 0.06777 0.73453 0.06305 0.75 0.06666 C 0.75297 0.06722 0.75594 0.06833 0.75891 0.06889 C 0.76235 0.07 0.76594 0.07055 0.76969 0.07166 C 0.78688 0.08083 0.77063 0.07333 0.79813 0.07861 C 0.84688 0.08805 0.78172 0.07972 0.83735 0.08583 C 0.85047 0.08416 0.86375 0.08277 0.87672 0.08111 C 0.87938 0.08055 0.88953 0.0775 0.89266 0.07611 C 0.89641 0.07472 0.89985 0.07277 0.90344 0.07166 C 0.92719 0.06444 0.92907 0.06472 0.95 0.06194 C 0.95297 0.06111 0.95594 0.06083 0.95891 0.05944 C 0.96125 0.05833 0.96344 0.05583 0.96594 0.05472 C 0.97 0.05333 0.97438 0.05333 0.97844 0.05222 C 0.98219 0.05083 0.98563 0.04916 0.98922 0.04777 C 0.99219 0.04666 0.99532 0.04666 0.99813 0.04527 C 1.00063 0.04416 1.00282 0.04194 1.00516 0.04055 C 1.01 0.03777 1.01422 0.03694 1.01969 0.03555 C 1.02828 0.02805 1.02157 0.03277 1.03391 0.02861 C 1.03563 0.02805 1.03735 0.02694 1.03922 0.02611 C 1.04344 0.02444 1.04735 0.02277 1.05172 0.02166 C 1.05578 0.02027 1.06 0.02 1.06422 0.01889 C 1.06891 0.01666 1.0736 0.01389 1.07844 0.01194 C 1.08094 0.01111 1.08328 0.01055 1.08563 0.00944 C 1.1011 -0.00417 1.08157 0.01222 1.09641 0.00222 C 1.09828 0.00111 1.09985 -0.00084 1.10172 -0.00223 C 1.10407 -0.00417 1.10657 -0.00528 1.10891 -0.00723 C 1.11078 -0.00861 1.11235 -0.01056 1.11422 -0.01195 C 1.11657 -0.01361 1.11907 -0.01473 1.12141 -0.01667 C 1.125 -0.01973 1.12907 -0.02223 1.13219 -0.02611 C 1.1425 -0.04 1.1375 -0.035 1.14641 -0.04278 L 1.14985 -0.05 L 1.14985 -0.04973 " pathEditMode="relative" rAng="0" ptsTypes="AAAAAAAAAAAAAAAAAAAAAAAAAAAAAAAAAAAAAAAAAAAAAAAAAAAAAAAAAAAAAAAAAAAAAAAAAAAAAAAAAAAAAAAAAAAAAAAAAAAAAAAAAAAAAAAA">
                                      <p:cBhvr>
                                        <p:cTn id="22" dur="2000" fill="hold"/>
                                        <p:tgtEl>
                                          <p:spTgt spid="54"/>
                                        </p:tgtEl>
                                        <p:attrNameLst>
                                          <p:attrName>ppt_x</p:attrName>
                                          <p:attrName>ppt_y</p:attrName>
                                        </p:attrNameLst>
                                      </p:cBhvr>
                                      <p:rCtr x="57484" y="-6139"/>
                                    </p:animMotion>
                                  </p:childTnLst>
                                </p:cTn>
                              </p:par>
                              <p:par>
                                <p:cTn id="23" presetID="8" presetClass="emph" presetSubtype="0" repeatCount="indefinite" fill="hold" grpId="1" nodeType="withEffect">
                                  <p:stCondLst>
                                    <p:cond delay="0"/>
                                  </p:stCondLst>
                                  <p:childTnLst>
                                    <p:animRot by="21600000">
                                      <p:cBhvr>
                                        <p:cTn id="24" dur="5000" fill="hold"/>
                                        <p:tgtEl>
                                          <p:spTgt spid="54"/>
                                        </p:tgtEl>
                                        <p:attrNameLst>
                                          <p:attrName>r</p:attrName>
                                        </p:attrNameLst>
                                      </p:cBhvr>
                                    </p:animRot>
                                  </p:childTnLst>
                                </p:cTn>
                              </p:par>
                              <p:par>
                                <p:cTn id="25" presetID="0" presetClass="path" presetSubtype="0" repeatCount="indefinite" fill="hold" grpId="0" nodeType="withEffect">
                                  <p:stCondLst>
                                    <p:cond delay="0"/>
                                  </p:stCondLst>
                                  <p:childTnLst>
                                    <p:animMotion origin="layout" path="M -2.5E-6 -3.33333E-6 L -2.5E-6 0.00028 C 0.00485 -0.00416 0.01 -0.00722 0.01422 -0.01194 C 0.02 -0.01861 0.0261 -0.025 0.03016 -0.03333 C 0.03141 -0.03583 0.03235 -0.03861 0.03391 -0.04055 C 0.03594 -0.04333 0.03875 -0.045 0.04094 -0.04777 C 0.04485 -0.05222 0.04813 -0.05722 0.05172 -0.06194 L 0.05719 -0.06916 C 0.05891 -0.07139 0.06094 -0.07361 0.06235 -0.07639 C 0.0636 -0.07861 0.06438 -0.08139 0.06594 -0.08333 C 0.06813 -0.08639 0.07078 -0.08805 0.07313 -0.09055 C 0.07688 -0.095 0.08016 -0.1 0.08391 -0.10472 C 0.08563 -0.10722 0.08719 -0.11 0.08922 -0.11194 C 0.09219 -0.11527 0.09532 -0.11805 0.09813 -0.12139 C 0.11032 -0.13611 0.10219 -0.13111 0.11235 -0.13583 C 0.1311 -0.16694 0.11078 -0.1375 0.12485 -0.15 C 0.13766 -0.16166 0.12219 -0.15472 0.13735 -0.15972 C 0.14953 -0.17555 0.14344 -0.17166 0.15344 -0.17639 C 0.16703 -0.19083 0.15969 -0.18222 0.17485 -0.2025 C 0.1761 -0.20416 0.17766 -0.20527 0.17844 -0.20722 C 0.17969 -0.20972 0.18032 -0.2125 0.18219 -0.21444 C 0.18469 -0.21722 0.18797 -0.21889 0.19094 -0.22139 C 0.19344 -0.22389 0.19563 -0.22639 0.19813 -0.22861 C 0.19985 -0.23027 0.20188 -0.23166 0.20344 -0.23333 C 0.20532 -0.23555 0.20657 -0.23889 0.20891 -0.24055 C 0.21094 -0.24222 0.2136 -0.24222 0.21594 -0.24305 L 0.22672 -0.2525 C 0.22844 -0.25416 0.23 -0.25639 0.23219 -0.25722 C 0.23438 -0.25805 0.23688 -0.25889 0.23922 -0.25972 C 0.24094 -0.26027 0.24266 -0.26139 0.24469 -0.26194 C 0.2486 -0.26361 0.25297 -0.26527 0.25719 -0.26666 C 0.26594 -0.26527 0.275 -0.26444 0.28391 -0.26194 C 0.2875 -0.26111 0.29469 -0.25722 0.29469 -0.25694 C 0.29813 -0.25416 0.30125 -0.24944 0.30516 -0.24777 C 0.31125 -0.245 0.31391 -0.24444 0.31969 -0.23805 C 0.32407 -0.23305 0.32641 -0.22416 0.33219 -0.22139 L 0.34266 -0.21666 C 0.34391 -0.21444 0.35266 -0.19639 0.35516 -0.19305 C 0.37188 -0.17083 0.35344 -0.20166 0.36766 -0.17639 C 0.37188 -0.15944 0.36563 -0.17916 0.37672 -0.16444 C 0.38766 -0.14972 0.37313 -0.15805 0.38563 -0.1525 C 0.39438 -0.12916 0.38344 -0.15222 0.39469 -0.14055 C 0.4061 -0.12833 0.38985 -0.13694 0.40344 -0.13111 C 0.41407 -0.11 0.40563 -0.12166 0.41766 -0.11194 C 0.42141 -0.10889 0.42453 -0.10444 0.42844 -0.1025 L 0.43922 -0.09777 C 0.44157 -0.09527 0.4436 -0.09222 0.44641 -0.09055 C 0.44891 -0.08916 0.46672 -0.08611 0.46766 -0.08583 C 0.47203 -0.08472 0.4761 -0.08194 0.48016 -0.08111 C 0.49266 -0.07861 0.50516 -0.07833 0.51766 -0.07639 C 0.5636 -0.06861 0.53688 -0.07194 0.59813 -0.06916 C 0.60641 -0.06833 0.61469 -0.06833 0.62313 -0.06666 C 0.62735 -0.06583 0.63125 -0.06305 0.63563 -0.06194 C 0.64266 -0.06027 0.64985 -0.06027 0.65688 -0.05972 C 0.68313 -0.05277 0.63844 -0.06416 0.68922 -0.05472 C 0.69469 -0.05389 0.69985 -0.05111 0.70516 -0.05 C 0.70985 -0.04916 0.75219 -0.04555 0.75516 -0.04527 C 0.75891 -0.04361 0.76219 -0.04111 0.76594 -0.04055 C 0.80516 -0.03361 0.8561 -0.03444 0.89266 -0.03333 C 0.90672 -0.02722 0.90172 -0.02889 0.92844 -0.02639 C 0.94266 -0.025 0.95688 -0.02472 0.97141 -0.02389 C 0.97219 -0.02389 1.0236 -0.01694 1.03188 -0.01666 C 1.05938 -0.01611 1.08688 -0.01666 1.11407 -0.01666 L 1.11407 -0.01639 " pathEditMode="relative" rAng="0" ptsTypes="AAAAAAAAAAAAAAAAAAAAAAAAAAAAAAAAAAAAAAAAAAAAAAAAAAAAAAAAAAAAAAAA">
                                      <p:cBhvr>
                                        <p:cTn id="26" dur="2250" fill="hold"/>
                                        <p:tgtEl>
                                          <p:spTgt spid="55"/>
                                        </p:tgtEl>
                                        <p:attrNameLst>
                                          <p:attrName>ppt_x</p:attrName>
                                          <p:attrName>ppt_y</p:attrName>
                                        </p:attrNameLst>
                                      </p:cBhvr>
                                      <p:rCtr x="55703" y="-13333"/>
                                    </p:animMotion>
                                  </p:childTnLst>
                                </p:cTn>
                              </p:par>
                              <p:par>
                                <p:cTn id="27" presetID="8" presetClass="emph" presetSubtype="0" repeatCount="indefinite" fill="hold" grpId="1" nodeType="withEffect">
                                  <p:stCondLst>
                                    <p:cond delay="0"/>
                                  </p:stCondLst>
                                  <p:childTnLst>
                                    <p:animRot by="21600000">
                                      <p:cBhvr>
                                        <p:cTn id="28" dur="1000" fill="hold"/>
                                        <p:tgtEl>
                                          <p:spTgt spid="55"/>
                                        </p:tgtEl>
                                        <p:attrNameLst>
                                          <p:attrName>r</p:attrName>
                                        </p:attrNameLst>
                                      </p:cBhvr>
                                    </p:animRot>
                                  </p:childTnLst>
                                </p:cTn>
                              </p:par>
                              <p:par>
                                <p:cTn id="29" presetID="0" presetClass="path" presetSubtype="0" repeatCount="indefinite" fill="hold" grpId="0" nodeType="withEffect">
                                  <p:stCondLst>
                                    <p:cond delay="0"/>
                                  </p:stCondLst>
                                  <p:childTnLst>
                                    <p:animMotion origin="layout" path="M 2.5E-6 0.00083 L 2.5E-6 0.00111 L 0.05359 -0.00389 C 0.05828 -0.00445 0.06359 -0.00639 0.06781 -0.00889 C 0.07093 -0.01028 0.07375 -0.01195 0.07687 -0.01333 C 0.0839 -0.01695 0.08375 -0.01611 0.09281 -0.01833 C 0.09484 -0.02 0.0964 -0.02167 0.09828 -0.02306 C 0.10172 -0.025 0.11375 -0.02722 0.11609 -0.02778 C 0.11781 -0.02945 0.11969 -0.03139 0.12156 -0.0325 C 0.12375 -0.03389 0.12625 -0.03417 0.12859 -0.035 C 0.13031 -0.03556 0.13187 -0.03695 0.1339 -0.03722 C 0.13859 -0.03833 0.14328 -0.03861 0.14797 -0.03972 C 0.15109 -0.04028 0.15422 -0.04111 0.15719 -0.04222 C 0.15937 -0.04361 0.16187 -0.04528 0.16422 -0.04667 C 0.16765 -0.04861 0.1714 -0.05 0.175 -0.05167 C 0.17672 -0.05222 0.17844 -0.05361 0.18015 -0.05389 L 0.18922 -0.05611 C 0.19219 -0.05889 0.195 -0.06139 0.19812 -0.06333 C 0.19984 -0.06472 0.20187 -0.06472 0.20344 -0.06583 C 0.20734 -0.06861 0.21422 -0.07556 0.21422 -0.07528 C 0.21547 -0.07778 0.21609 -0.08083 0.21765 -0.0825 C 0.21922 -0.08417 0.22156 -0.08389 0.22312 -0.085 C 0.22687 -0.08778 0.23015 -0.09111 0.2339 -0.09445 L 0.24453 -0.10389 C 0.2464 -0.10556 0.24797 -0.10778 0.24984 -0.10889 C 0.25344 -0.11028 0.25734 -0.11139 0.26062 -0.11333 C 0.26297 -0.115 0.26531 -0.11722 0.26765 -0.11833 C 0.27062 -0.11945 0.27375 -0.11972 0.27672 -0.12056 C 0.27844 -0.12139 0.28015 -0.12222 0.28203 -0.12306 C 0.28437 -0.12389 0.28672 -0.12472 0.28906 -0.12556 C 0.29219 -0.12611 0.29515 -0.12695 0.29812 -0.12778 C 0.31781 -0.13417 0.285 -0.12472 0.31062 -0.135 C 0.31281 -0.13583 0.3325 -0.13945 0.3339 -0.13972 C 0.33562 -0.14056 0.33734 -0.14167 0.33922 -0.14222 C 0.36047 -0.14778 0.36187 -0.14695 0.3839 -0.14917 C 0.40515 -0.14833 0.42672 -0.14889 0.44812 -0.14667 C 0.4514 -0.14667 0.45406 -0.14333 0.45719 -0.14222 C 0.46078 -0.14028 0.46969 -0.13833 0.47312 -0.13722 C 0.485 -0.12945 0.47594 -0.13611 0.4875 -0.12556 C 0.49094 -0.12195 0.49515 -0.12 0.49812 -0.11583 C 0.50656 -0.10472 0.50203 -0.10778 0.51062 -0.10389 C 0.51265 -0.10167 0.52125 -0.09222 0.525 -0.08972 C 0.52656 -0.08833 0.52844 -0.08806 0.53015 -0.08722 C 0.5325 -0.085 0.54078 -0.07556 0.54469 -0.07306 C 0.54625 -0.07167 0.54812 -0.07139 0.55 -0.07056 C 0.55047 -0.06833 0.55015 -0.06528 0.55172 -0.06333 C 0.55297 -0.06195 0.55531 -0.06222 0.55719 -0.06111 C 0.55953 -0.05917 0.56156 -0.05611 0.56422 -0.05389 C 0.56578 -0.05278 0.56781 -0.0525 0.56969 -0.05167 C 0.57203 -0.05028 0.57437 -0.04833 0.57672 -0.04667 C 0.57719 -0.04445 0.57703 -0.04139 0.57828 -0.03972 C 0.57984 -0.03806 0.58234 -0.03861 0.5839 -0.03722 C 0.58531 -0.03611 0.58609 -0.03417 0.5875 -0.0325 C 0.58906 -0.03083 0.59125 -0.03 0.59265 -0.02778 C 0.59469 -0.025 0.59562 -0.02056 0.59812 -0.01833 C 0.60015 -0.01639 0.60297 -0.01667 0.60515 -0.01583 C 0.60719 -0.01333 0.60844 -0.01056 0.61 -0.00889 C 0.61234 -0.00722 0.61547 -0.00722 0.61703 -0.00611 C 0.61937 -0.00556 0.6214 -0.00472 0.62312 -0.00389 C 0.63344 0.00555 0.62515 -0.00056 0.6464 0.00333 C 0.64937 0.00361 0.65219 0.00555 0.65515 0.00555 C 0.69515 0.00694 0.735 0.00722 0.775 0.00778 C 0.78328 0.00972 0.78531 0.01 0.79265 0.01278 C 0.79469 0.01333 0.7964 0.01417 0.79812 0.015 C 0.80047 0.01639 0.80281 0.01861 0.80515 0.02 C 0.80953 0.02194 0.81937 0.02389 0.82312 0.02444 C 0.82609 0.02694 0.82875 0.02972 0.83219 0.03167 C 0.84515 0.03972 0.84375 0.03805 0.85515 0.04111 C 0.87047 0.04583 0.85328 0.04194 0.875 0.04611 C 0.87609 0.04778 0.87687 0.05 0.87844 0.05083 C 0.88187 0.0525 0.88562 0.0525 0.88922 0.05333 C 0.89812 0.05472 0.90687 0.0575 0.91594 0.05778 C 0.94437 0.05972 0.97312 0.05944 1.00172 0.06028 C 1.00578 0.06167 1.01281 0.06333 1.01594 0.0675 C 1.02547 0.08 1.0089 0.07055 1.02312 0.07694 L 1.03219 0.08889 C 1.0339 0.09111 1.03484 0.095 1.03719 0.09611 C 1.04656 0.10028 1.04937 0.10028 1.05719 0.10778 C 1.05906 0.11 1.06031 0.11305 1.0625 0.115 C 1.06406 0.11639 1.06609 0.11639 1.06765 0.1175 C 1.08469 0.12861 1.07 0.12167 1.08219 0.12694 C 1.08328 0.12944 1.08469 0.13167 1.08562 0.13417 C 1.0864 0.13639 1.08609 0.13944 1.0875 0.14111 C 1.08875 0.14305 1.09094 0.14278 1.09265 0.14389 C 1.09344 0.14611 1.09344 0.14889 1.09469 0.15083 C 1.09578 0.15305 1.09812 0.15417 1.1 0.15555 C 1.10609 0.16028 1.1064 0.16 1.11219 0.16278 C 1.11422 0.165 1.11562 0.16833 1.11765 0.17 C 1.12094 0.17222 1.12844 0.17444 1.12844 0.17472 C 1.135 0.18361 1.12937 0.1775 1.14265 0.18167 C 1.14703 0.18305 1.15109 0.185 1.15515 0.18667 C 1.15719 0.18722 1.1589 0.18833 1.16062 0.18889 C 1.16469 0.19 1.1689 0.19055 1.17312 0.19111 C 1.1889 0.19833 1.18 0.19611 1.2 0.19611 L 1.2 0.19639 " pathEditMode="relative" rAng="0" ptsTypes="AAAAAAAAAAAAAAAAAAAAAAAAAAAAAAAAAAAAAAAAAAAAAAAAAAAAAAAAAAAAAAAAAAAAAAAAAAAAAAAAAAAAAAAAAAAAAAA">
                                      <p:cBhvr>
                                        <p:cTn id="30" dur="2500" fill="hold"/>
                                        <p:tgtEl>
                                          <p:spTgt spid="52"/>
                                        </p:tgtEl>
                                        <p:attrNameLst>
                                          <p:attrName>ppt_x</p:attrName>
                                          <p:attrName>ppt_y</p:attrName>
                                        </p:attrNameLst>
                                      </p:cBhvr>
                                      <p:rCtr x="60000" y="2278"/>
                                    </p:animMotion>
                                  </p:childTnLst>
                                </p:cTn>
                              </p:par>
                              <p:par>
                                <p:cTn id="31" presetID="8" presetClass="emph" presetSubtype="0" repeatCount="indefinite" fill="hold" grpId="1" nodeType="withEffect">
                                  <p:stCondLst>
                                    <p:cond delay="750"/>
                                  </p:stCondLst>
                                  <p:childTnLst>
                                    <p:animRot by="21600000">
                                      <p:cBhvr>
                                        <p:cTn id="32" dur="3000" fill="hold"/>
                                        <p:tgtEl>
                                          <p:spTgt spid="52"/>
                                        </p:tgtEl>
                                        <p:attrNameLst>
                                          <p:attrName>r</p:attrName>
                                        </p:attrNameLst>
                                      </p:cBhvr>
                                    </p:animRot>
                                  </p:childTnLst>
                                </p:cTn>
                              </p:par>
                              <p:par>
                                <p:cTn id="33" presetID="0" presetClass="path" presetSubtype="0" repeatCount="indefinite" fill="hold" grpId="0" nodeType="withEffect">
                                  <p:stCondLst>
                                    <p:cond delay="750"/>
                                  </p:stCondLst>
                                  <p:childTnLst>
                                    <p:animMotion origin="layout" path="M -0.00781 -0.02084 L -0.00781 -0.02056 C -0.00047 -0.02723 0.00625 -0.03417 0.01375 -0.04 C 0.01578 -0.04167 0.01844 -0.04139 0.02078 -0.04223 C 0.025 -0.04389 0.02922 -0.04528 0.03328 -0.04723 C 0.03641 -0.04834 0.03969 -0.05056 0.04235 -0.05195 C 0.04891 -0.05473 0.05563 -0.05695 0.0625 -0.05917 C 0.06594 -0.06139 0.06938 -0.06389 0.07266 -0.06612 C 0.07547 -0.06778 0.07875 -0.06889 0.08172 -0.07084 C 0.09438 -0.07945 0.07844 -0.07195 0.09407 -0.08056 C 0.09766 -0.0825 0.10125 -0.08417 0.10485 -0.08528 C 0.10969 -0.08695 0.11469 -0.0875 0.11907 -0.09 C 0.13391 -0.09834 0.12704 -0.09556 0.1386 -0.09945 C 0.14219 -0.1025 0.14532 -0.10639 0.14938 -0.10917 C 0.15141 -0.11056 0.15407 -0.11056 0.15641 -0.11139 C 0.16125 -0.11306 0.16594 -0.11584 0.17063 -0.11862 C 0.20219 -0.11778 0.23391 -0.11889 0.26532 -0.11612 C 0.26922 -0.11584 0.27204 -0.11 0.2761 -0.10917 C 0.28594 -0.10667 0.29641 -0.1075 0.30625 -0.10667 L 0.3386 -0.11139 C 0.34157 -0.11195 0.34469 -0.11223 0.34735 -0.11362 C 0.34891 -0.11445 0.34969 -0.11723 0.3511 -0.11862 C 0.35266 -0.12 0.35454 -0.12028 0.35641 -0.12084 C 0.3611 -0.12278 0.37063 -0.12556 0.37063 -0.12528 C 0.37954 -0.13362 0.37297 -0.12917 0.38688 -0.13278 C 0.40688 -0.13806 0.37375 -0.13278 0.41516 -0.1375 C 0.44329 -0.1525 0.40813 -0.13445 0.43141 -0.14473 C 0.43438 -0.14612 0.43719 -0.14834 0.44032 -0.14945 C 0.44438 -0.15084 0.4486 -0.15112 0.45282 -0.15195 C 0.45672 -0.15445 0.46094 -0.15778 0.46516 -0.15917 C 0.46938 -0.16028 0.4736 -0.16056 0.47782 -0.16139 C 0.48016 -0.16306 0.4825 -0.165 0.48485 -0.16612 C 0.48844 -0.1675 0.49219 -0.1675 0.49563 -0.16862 C 0.4986 -0.16917 0.50157 -0.17028 0.50469 -0.17084 C 0.50813 -0.17306 0.51141 -0.17639 0.51516 -0.17806 C 0.5211 -0.18028 0.53313 -0.18278 0.53313 -0.1825 C 0.53563 -0.18417 0.53766 -0.18667 0.54032 -0.1875 C 0.54438 -0.18917 0.5486 -0.19 0.55282 -0.18973 C 0.5761 -0.18945 0.59922 -0.18667 0.62235 -0.18528 C 0.64157 -0.18417 0.66063 -0.18362 0.67969 -0.18278 C 0.68313 -0.18112 0.68704 -0.18056 0.69016 -0.17806 C 0.69547 -0.17417 0.69891 -0.16612 0.70469 -0.16362 L 0.71532 -0.15917 C 0.71891 -0.14473 0.71532 -0.1525 0.73313 -0.14473 L 0.7386 -0.14223 C 0.75141 -0.11945 0.73532 -0.14362 0.75282 -0.13028 C 0.75469 -0.12889 0.75485 -0.12528 0.75641 -0.12334 C 0.75797 -0.12139 0.75985 -0.12028 0.76188 -0.11862 C 0.76907 -0.10389 0.76391 -0.11334 0.77969 -0.09223 C 0.78422 -0.08612 0.78813 -0.08 0.79391 -0.07556 C 0.79547 -0.07445 0.79735 -0.07417 0.79938 -0.07334 C 0.80766 -0.06223 0.79688 -0.075 0.80985 -0.06612 C 0.81141 -0.065 0.81235 -0.06306 0.8136 -0.06139 C 0.82282 -0.05084 0.81938 -0.05334 0.82782 -0.04945 C 0.83016 -0.04556 0.83219 -0.04084 0.83485 -0.0375 C 0.83641 -0.03584 0.83875 -0.03639 0.84032 -0.03528 C 0.84407 -0.0325 0.8475 -0.02889 0.8511 -0.02556 C 0.85157 -0.02528 0.86157 -0.01473 0.8636 -0.01389 C 0.91204 0.01083 0.85125 -0.02306 0.89938 -0.00195 C 0.90282 -0.00028 0.90625 0.00194 0.90985 0.00277 C 0.91907 0.00555 0.93907 0.01055 0.9511 0.01222 C 0.95688 0.01305 0.96297 0.01361 0.96891 0.01472 C 0.97485 0.01583 0.98079 0.01861 0.98688 0.01944 C 1.00032 0.02166 1.02782 0.02444 1.02782 0.02472 C 1.04829 0.04055 1.02766 0.02666 1.07063 0.03388 C 1.07375 0.03416 1.07657 0.0375 1.07969 0.03861 C 1.08313 0.03972 1.08688 0.04 1.09016 0.04083 C 1.09516 0.04416 1.1 0.04694 1.10469 0.05055 C 1.10766 0.0525 1.11047 0.05583 1.1136 0.05777 C 1.12125 0.06194 1.12922 0.065 1.13688 0.06944 C 1.13875 0.07055 1.14016 0.07333 1.14204 0.07444 C 1.14625 0.07583 1.15047 0.07583 1.15469 0.07666 C 1.17079 0.08388 1.14516 0.07277 1.16891 0.08138 C 1.17235 0.08277 1.1761 0.08472 1.17969 0.08611 C 1.18188 0.08694 1.18422 0.08777 1.18688 0.08833 C 1.1886 0.08916 1.19047 0.08944 1.19219 0.09083 C 1.19579 0.09388 1.20282 0.10055 1.20282 0.10083 C 1.20407 0.10277 1.20469 0.10611 1.20641 0.10777 C 1.21079 0.11166 1.22063 0.11722 1.22063 0.1175 C 1.22657 0.13305 1.22422 0.12305 1.22422 0.14805 L 1.22422 0.14833 " pathEditMode="relative" rAng="0" ptsTypes="AAAAAAAAAAAAAAAAAAAAAAAAAAAAAAAAAAAAAAAAAAAAAAAAAAAAAAAAAAAAAAAAAAAAAAAAAAAAAAAAA">
                                      <p:cBhvr>
                                        <p:cTn id="34" dur="2000" fill="hold"/>
                                        <p:tgtEl>
                                          <p:spTgt spid="53"/>
                                        </p:tgtEl>
                                        <p:attrNameLst>
                                          <p:attrName>ppt_x</p:attrName>
                                          <p:attrName>ppt_y</p:attrName>
                                        </p:attrNameLst>
                                      </p:cBhvr>
                                      <p:rCtr x="61609" y="0"/>
                                    </p:animMotion>
                                  </p:childTnLst>
                                </p:cTn>
                              </p:par>
                              <p:par>
                                <p:cTn id="35" presetID="8" presetClass="emph" presetSubtype="0" repeatCount="indefinite" fill="hold" grpId="1" nodeType="withEffect">
                                  <p:stCondLst>
                                    <p:cond delay="750"/>
                                  </p:stCondLst>
                                  <p:childTnLst>
                                    <p:animRot by="21600000">
                                      <p:cBhvr>
                                        <p:cTn id="36" dur="2000" fill="hold"/>
                                        <p:tgtEl>
                                          <p:spTgt spid="53"/>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ACF6105C-64F7-4C28-AC84-00F93A6C7A4E}"/>
                                            </p:graphicEl>
                                          </p:spTgt>
                                        </p:tgtEl>
                                        <p:attrNameLst>
                                          <p:attrName>style.visibility</p:attrName>
                                        </p:attrNameLst>
                                      </p:cBhvr>
                                      <p:to>
                                        <p:strVal val="visible"/>
                                      </p:to>
                                    </p:set>
                                    <p:animEffect transition="in" filter="fade">
                                      <p:cBhvr>
                                        <p:cTn id="41" dur="500"/>
                                        <p:tgtEl>
                                          <p:spTgt spid="5">
                                            <p:graphicEl>
                                              <a:dgm id="{ACF6105C-64F7-4C28-AC84-00F93A6C7A4E}"/>
                                            </p:graphicEl>
                                          </p:spTgt>
                                        </p:tgtEl>
                                      </p:cBhvr>
                                    </p:animEffect>
                                  </p:childTnLst>
                                </p:cTn>
                              </p:par>
                            </p:childTnLst>
                          </p:cTn>
                        </p:par>
                        <p:par>
                          <p:cTn id="42" fill="hold">
                            <p:stCondLst>
                              <p:cond delay="500"/>
                            </p:stCondLst>
                            <p:childTnLst>
                              <p:par>
                                <p:cTn id="43" presetID="53" presetClass="entr" presetSubtype="16"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p:cTn id="45" dur="500" fill="hold"/>
                                        <p:tgtEl>
                                          <p:spTgt spid="56"/>
                                        </p:tgtEl>
                                        <p:attrNameLst>
                                          <p:attrName>ppt_w</p:attrName>
                                        </p:attrNameLst>
                                      </p:cBhvr>
                                      <p:tavLst>
                                        <p:tav tm="0">
                                          <p:val>
                                            <p:fltVal val="0"/>
                                          </p:val>
                                        </p:tav>
                                        <p:tav tm="100000">
                                          <p:val>
                                            <p:strVal val="#ppt_w"/>
                                          </p:val>
                                        </p:tav>
                                      </p:tavLst>
                                    </p:anim>
                                    <p:anim calcmode="lin" valueType="num">
                                      <p:cBhvr>
                                        <p:cTn id="46" dur="500" fill="hold"/>
                                        <p:tgtEl>
                                          <p:spTgt spid="56"/>
                                        </p:tgtEl>
                                        <p:attrNameLst>
                                          <p:attrName>ppt_h</p:attrName>
                                        </p:attrNameLst>
                                      </p:cBhvr>
                                      <p:tavLst>
                                        <p:tav tm="0">
                                          <p:val>
                                            <p:fltVal val="0"/>
                                          </p:val>
                                        </p:tav>
                                        <p:tav tm="100000">
                                          <p:val>
                                            <p:strVal val="#ppt_h"/>
                                          </p:val>
                                        </p:tav>
                                      </p:tavLst>
                                    </p:anim>
                                    <p:animEffect transition="in" filter="fade">
                                      <p:cBhvr>
                                        <p:cTn id="47" dur="500"/>
                                        <p:tgtEl>
                                          <p:spTgt spid="5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500" fill="hold"/>
                                        <p:tgtEl>
                                          <p:spTgt spid="57"/>
                                        </p:tgtEl>
                                        <p:attrNameLst>
                                          <p:attrName>ppt_w</p:attrName>
                                        </p:attrNameLst>
                                      </p:cBhvr>
                                      <p:tavLst>
                                        <p:tav tm="0">
                                          <p:val>
                                            <p:fltVal val="0"/>
                                          </p:val>
                                        </p:tav>
                                        <p:tav tm="100000">
                                          <p:val>
                                            <p:strVal val="#ppt_w"/>
                                          </p:val>
                                        </p:tav>
                                      </p:tavLst>
                                    </p:anim>
                                    <p:anim calcmode="lin" valueType="num">
                                      <p:cBhvr>
                                        <p:cTn id="51" dur="500" fill="hold"/>
                                        <p:tgtEl>
                                          <p:spTgt spid="57"/>
                                        </p:tgtEl>
                                        <p:attrNameLst>
                                          <p:attrName>ppt_h</p:attrName>
                                        </p:attrNameLst>
                                      </p:cBhvr>
                                      <p:tavLst>
                                        <p:tav tm="0">
                                          <p:val>
                                            <p:fltVal val="0"/>
                                          </p:val>
                                        </p:tav>
                                        <p:tav tm="100000">
                                          <p:val>
                                            <p:strVal val="#ppt_h"/>
                                          </p:val>
                                        </p:tav>
                                      </p:tavLst>
                                    </p:anim>
                                    <p:animEffect transition="in" filter="fade">
                                      <p:cBhvr>
                                        <p:cTn id="52" dur="500"/>
                                        <p:tgtEl>
                                          <p:spTgt spid="5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 calcmode="lin" valueType="num">
                                      <p:cBhvr>
                                        <p:cTn id="60" dur="500" fill="hold"/>
                                        <p:tgtEl>
                                          <p:spTgt spid="59"/>
                                        </p:tgtEl>
                                        <p:attrNameLst>
                                          <p:attrName>ppt_w</p:attrName>
                                        </p:attrNameLst>
                                      </p:cBhvr>
                                      <p:tavLst>
                                        <p:tav tm="0">
                                          <p:val>
                                            <p:fltVal val="0"/>
                                          </p:val>
                                        </p:tav>
                                        <p:tav tm="100000">
                                          <p:val>
                                            <p:strVal val="#ppt_w"/>
                                          </p:val>
                                        </p:tav>
                                      </p:tavLst>
                                    </p:anim>
                                    <p:anim calcmode="lin" valueType="num">
                                      <p:cBhvr>
                                        <p:cTn id="61" dur="500" fill="hold"/>
                                        <p:tgtEl>
                                          <p:spTgt spid="59"/>
                                        </p:tgtEl>
                                        <p:attrNameLst>
                                          <p:attrName>ppt_h</p:attrName>
                                        </p:attrNameLst>
                                      </p:cBhvr>
                                      <p:tavLst>
                                        <p:tav tm="0">
                                          <p:val>
                                            <p:fltVal val="0"/>
                                          </p:val>
                                        </p:tav>
                                        <p:tav tm="100000">
                                          <p:val>
                                            <p:strVal val="#ppt_h"/>
                                          </p:val>
                                        </p:tav>
                                      </p:tavLst>
                                    </p:anim>
                                    <p:animEffect transition="in" filter="fade">
                                      <p:cBhvr>
                                        <p:cTn id="62" dur="500"/>
                                        <p:tgtEl>
                                          <p:spTgt spid="5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p:cTn id="65" dur="500" fill="hold"/>
                                        <p:tgtEl>
                                          <p:spTgt spid="61"/>
                                        </p:tgtEl>
                                        <p:attrNameLst>
                                          <p:attrName>ppt_w</p:attrName>
                                        </p:attrNameLst>
                                      </p:cBhvr>
                                      <p:tavLst>
                                        <p:tav tm="0">
                                          <p:val>
                                            <p:fltVal val="0"/>
                                          </p:val>
                                        </p:tav>
                                        <p:tav tm="100000">
                                          <p:val>
                                            <p:strVal val="#ppt_w"/>
                                          </p:val>
                                        </p:tav>
                                      </p:tavLst>
                                    </p:anim>
                                    <p:anim calcmode="lin" valueType="num">
                                      <p:cBhvr>
                                        <p:cTn id="66" dur="500" fill="hold"/>
                                        <p:tgtEl>
                                          <p:spTgt spid="61"/>
                                        </p:tgtEl>
                                        <p:attrNameLst>
                                          <p:attrName>ppt_h</p:attrName>
                                        </p:attrNameLst>
                                      </p:cBhvr>
                                      <p:tavLst>
                                        <p:tav tm="0">
                                          <p:val>
                                            <p:fltVal val="0"/>
                                          </p:val>
                                        </p:tav>
                                        <p:tav tm="100000">
                                          <p:val>
                                            <p:strVal val="#ppt_h"/>
                                          </p:val>
                                        </p:tav>
                                      </p:tavLst>
                                    </p:anim>
                                    <p:animEffect transition="in" filter="fade">
                                      <p:cBhvr>
                                        <p:cTn id="67" dur="500"/>
                                        <p:tgtEl>
                                          <p:spTgt spid="61"/>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 calcmode="lin" valueType="num">
                                      <p:cBhvr>
                                        <p:cTn id="70" dur="500" fill="hold"/>
                                        <p:tgtEl>
                                          <p:spTgt spid="62"/>
                                        </p:tgtEl>
                                        <p:attrNameLst>
                                          <p:attrName>ppt_w</p:attrName>
                                        </p:attrNameLst>
                                      </p:cBhvr>
                                      <p:tavLst>
                                        <p:tav tm="0">
                                          <p:val>
                                            <p:fltVal val="0"/>
                                          </p:val>
                                        </p:tav>
                                        <p:tav tm="100000">
                                          <p:val>
                                            <p:strVal val="#ppt_w"/>
                                          </p:val>
                                        </p:tav>
                                      </p:tavLst>
                                    </p:anim>
                                    <p:anim calcmode="lin" valueType="num">
                                      <p:cBhvr>
                                        <p:cTn id="71" dur="500" fill="hold"/>
                                        <p:tgtEl>
                                          <p:spTgt spid="62"/>
                                        </p:tgtEl>
                                        <p:attrNameLst>
                                          <p:attrName>ppt_h</p:attrName>
                                        </p:attrNameLst>
                                      </p:cBhvr>
                                      <p:tavLst>
                                        <p:tav tm="0">
                                          <p:val>
                                            <p:fltVal val="0"/>
                                          </p:val>
                                        </p:tav>
                                        <p:tav tm="100000">
                                          <p:val>
                                            <p:strVal val="#ppt_h"/>
                                          </p:val>
                                        </p:tav>
                                      </p:tavLst>
                                    </p:anim>
                                    <p:animEffect transition="in" filter="fade">
                                      <p:cBhvr>
                                        <p:cTn id="72" dur="500"/>
                                        <p:tgtEl>
                                          <p:spTgt spid="62"/>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p:cTn id="75" dur="500" fill="hold"/>
                                        <p:tgtEl>
                                          <p:spTgt spid="63"/>
                                        </p:tgtEl>
                                        <p:attrNameLst>
                                          <p:attrName>ppt_w</p:attrName>
                                        </p:attrNameLst>
                                      </p:cBhvr>
                                      <p:tavLst>
                                        <p:tav tm="0">
                                          <p:val>
                                            <p:fltVal val="0"/>
                                          </p:val>
                                        </p:tav>
                                        <p:tav tm="100000">
                                          <p:val>
                                            <p:strVal val="#ppt_w"/>
                                          </p:val>
                                        </p:tav>
                                      </p:tavLst>
                                    </p:anim>
                                    <p:anim calcmode="lin" valueType="num">
                                      <p:cBhvr>
                                        <p:cTn id="76" dur="500" fill="hold"/>
                                        <p:tgtEl>
                                          <p:spTgt spid="63"/>
                                        </p:tgtEl>
                                        <p:attrNameLst>
                                          <p:attrName>ppt_h</p:attrName>
                                        </p:attrNameLst>
                                      </p:cBhvr>
                                      <p:tavLst>
                                        <p:tav tm="0">
                                          <p:val>
                                            <p:fltVal val="0"/>
                                          </p:val>
                                        </p:tav>
                                        <p:tav tm="100000">
                                          <p:val>
                                            <p:strVal val="#ppt_h"/>
                                          </p:val>
                                        </p:tav>
                                      </p:tavLst>
                                    </p:anim>
                                    <p:animEffect transition="in" filter="fade">
                                      <p:cBhvr>
                                        <p:cTn id="77" dur="500"/>
                                        <p:tgtEl>
                                          <p:spTgt spid="63"/>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Effect transition="in" filter="fade">
                                      <p:cBhvr>
                                        <p:cTn id="82" dur="500"/>
                                        <p:tgtEl>
                                          <p:spTgt spid="64"/>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anim calcmode="lin" valueType="num">
                                      <p:cBhvr>
                                        <p:cTn id="85" dur="500" fill="hold"/>
                                        <p:tgtEl>
                                          <p:spTgt spid="65"/>
                                        </p:tgtEl>
                                        <p:attrNameLst>
                                          <p:attrName>ppt_w</p:attrName>
                                        </p:attrNameLst>
                                      </p:cBhvr>
                                      <p:tavLst>
                                        <p:tav tm="0">
                                          <p:val>
                                            <p:fltVal val="0"/>
                                          </p:val>
                                        </p:tav>
                                        <p:tav tm="100000">
                                          <p:val>
                                            <p:strVal val="#ppt_w"/>
                                          </p:val>
                                        </p:tav>
                                      </p:tavLst>
                                    </p:anim>
                                    <p:anim calcmode="lin" valueType="num">
                                      <p:cBhvr>
                                        <p:cTn id="86" dur="500" fill="hold"/>
                                        <p:tgtEl>
                                          <p:spTgt spid="65"/>
                                        </p:tgtEl>
                                        <p:attrNameLst>
                                          <p:attrName>ppt_h</p:attrName>
                                        </p:attrNameLst>
                                      </p:cBhvr>
                                      <p:tavLst>
                                        <p:tav tm="0">
                                          <p:val>
                                            <p:fltVal val="0"/>
                                          </p:val>
                                        </p:tav>
                                        <p:tav tm="100000">
                                          <p:val>
                                            <p:strVal val="#ppt_h"/>
                                          </p:val>
                                        </p:tav>
                                      </p:tavLst>
                                    </p:anim>
                                    <p:animEffect transition="in" filter="fade">
                                      <p:cBhvr>
                                        <p:cTn id="87" dur="500"/>
                                        <p:tgtEl>
                                          <p:spTgt spid="65"/>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 calcmode="lin" valueType="num">
                                      <p:cBhvr>
                                        <p:cTn id="90" dur="500" fill="hold"/>
                                        <p:tgtEl>
                                          <p:spTgt spid="66"/>
                                        </p:tgtEl>
                                        <p:attrNameLst>
                                          <p:attrName>ppt_w</p:attrName>
                                        </p:attrNameLst>
                                      </p:cBhvr>
                                      <p:tavLst>
                                        <p:tav tm="0">
                                          <p:val>
                                            <p:fltVal val="0"/>
                                          </p:val>
                                        </p:tav>
                                        <p:tav tm="100000">
                                          <p:val>
                                            <p:strVal val="#ppt_w"/>
                                          </p:val>
                                        </p:tav>
                                      </p:tavLst>
                                    </p:anim>
                                    <p:anim calcmode="lin" valueType="num">
                                      <p:cBhvr>
                                        <p:cTn id="91" dur="500" fill="hold"/>
                                        <p:tgtEl>
                                          <p:spTgt spid="66"/>
                                        </p:tgtEl>
                                        <p:attrNameLst>
                                          <p:attrName>ppt_h</p:attrName>
                                        </p:attrNameLst>
                                      </p:cBhvr>
                                      <p:tavLst>
                                        <p:tav tm="0">
                                          <p:val>
                                            <p:fltVal val="0"/>
                                          </p:val>
                                        </p:tav>
                                        <p:tav tm="100000">
                                          <p:val>
                                            <p:strVal val="#ppt_h"/>
                                          </p:val>
                                        </p:tav>
                                      </p:tavLst>
                                    </p:anim>
                                    <p:animEffect transition="in" filter="fade">
                                      <p:cBhvr>
                                        <p:cTn id="92" dur="500"/>
                                        <p:tgtEl>
                                          <p:spTgt spid="6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Effect transition="in" filter="fade">
                                      <p:cBhvr>
                                        <p:cTn id="97" dur="500"/>
                                        <p:tgtEl>
                                          <p:spTgt spid="6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 calcmode="lin" valueType="num">
                                      <p:cBhvr>
                                        <p:cTn id="100" dur="500" fill="hold"/>
                                        <p:tgtEl>
                                          <p:spTgt spid="68"/>
                                        </p:tgtEl>
                                        <p:attrNameLst>
                                          <p:attrName>ppt_w</p:attrName>
                                        </p:attrNameLst>
                                      </p:cBhvr>
                                      <p:tavLst>
                                        <p:tav tm="0">
                                          <p:val>
                                            <p:fltVal val="0"/>
                                          </p:val>
                                        </p:tav>
                                        <p:tav tm="100000">
                                          <p:val>
                                            <p:strVal val="#ppt_w"/>
                                          </p:val>
                                        </p:tav>
                                      </p:tavLst>
                                    </p:anim>
                                    <p:anim calcmode="lin" valueType="num">
                                      <p:cBhvr>
                                        <p:cTn id="101" dur="500" fill="hold"/>
                                        <p:tgtEl>
                                          <p:spTgt spid="68"/>
                                        </p:tgtEl>
                                        <p:attrNameLst>
                                          <p:attrName>ppt_h</p:attrName>
                                        </p:attrNameLst>
                                      </p:cBhvr>
                                      <p:tavLst>
                                        <p:tav tm="0">
                                          <p:val>
                                            <p:fltVal val="0"/>
                                          </p:val>
                                        </p:tav>
                                        <p:tav tm="100000">
                                          <p:val>
                                            <p:strVal val="#ppt_h"/>
                                          </p:val>
                                        </p:tav>
                                      </p:tavLst>
                                    </p:anim>
                                    <p:animEffect transition="in" filter="fade">
                                      <p:cBhvr>
                                        <p:cTn id="102" dur="500"/>
                                        <p:tgtEl>
                                          <p:spTgt spid="6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500" fill="hold"/>
                                        <p:tgtEl>
                                          <p:spTgt spid="69"/>
                                        </p:tgtEl>
                                        <p:attrNameLst>
                                          <p:attrName>ppt_w</p:attrName>
                                        </p:attrNameLst>
                                      </p:cBhvr>
                                      <p:tavLst>
                                        <p:tav tm="0">
                                          <p:val>
                                            <p:fltVal val="0"/>
                                          </p:val>
                                        </p:tav>
                                        <p:tav tm="100000">
                                          <p:val>
                                            <p:strVal val="#ppt_w"/>
                                          </p:val>
                                        </p:tav>
                                      </p:tavLst>
                                    </p:anim>
                                    <p:anim calcmode="lin" valueType="num">
                                      <p:cBhvr>
                                        <p:cTn id="106" dur="500" fill="hold"/>
                                        <p:tgtEl>
                                          <p:spTgt spid="69"/>
                                        </p:tgtEl>
                                        <p:attrNameLst>
                                          <p:attrName>ppt_h</p:attrName>
                                        </p:attrNameLst>
                                      </p:cBhvr>
                                      <p:tavLst>
                                        <p:tav tm="0">
                                          <p:val>
                                            <p:fltVal val="0"/>
                                          </p:val>
                                        </p:tav>
                                        <p:tav tm="100000">
                                          <p:val>
                                            <p:strVal val="#ppt_h"/>
                                          </p:val>
                                        </p:tav>
                                      </p:tavLst>
                                    </p:anim>
                                    <p:animEffect transition="in" filter="fade">
                                      <p:cBhvr>
                                        <p:cTn id="107" dur="500"/>
                                        <p:tgtEl>
                                          <p:spTgt spid="69"/>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71"/>
                                        </p:tgtEl>
                                        <p:attrNameLst>
                                          <p:attrName>style.visibility</p:attrName>
                                        </p:attrNameLst>
                                      </p:cBhvr>
                                      <p:to>
                                        <p:strVal val="visible"/>
                                      </p:to>
                                    </p:set>
                                    <p:anim calcmode="lin" valueType="num">
                                      <p:cBhvr>
                                        <p:cTn id="115" dur="500" fill="hold"/>
                                        <p:tgtEl>
                                          <p:spTgt spid="71"/>
                                        </p:tgtEl>
                                        <p:attrNameLst>
                                          <p:attrName>ppt_w</p:attrName>
                                        </p:attrNameLst>
                                      </p:cBhvr>
                                      <p:tavLst>
                                        <p:tav tm="0">
                                          <p:val>
                                            <p:fltVal val="0"/>
                                          </p:val>
                                        </p:tav>
                                        <p:tav tm="100000">
                                          <p:val>
                                            <p:strVal val="#ppt_w"/>
                                          </p:val>
                                        </p:tav>
                                      </p:tavLst>
                                    </p:anim>
                                    <p:anim calcmode="lin" valueType="num">
                                      <p:cBhvr>
                                        <p:cTn id="116" dur="500" fill="hold"/>
                                        <p:tgtEl>
                                          <p:spTgt spid="71"/>
                                        </p:tgtEl>
                                        <p:attrNameLst>
                                          <p:attrName>ppt_h</p:attrName>
                                        </p:attrNameLst>
                                      </p:cBhvr>
                                      <p:tavLst>
                                        <p:tav tm="0">
                                          <p:val>
                                            <p:fltVal val="0"/>
                                          </p:val>
                                        </p:tav>
                                        <p:tav tm="100000">
                                          <p:val>
                                            <p:strVal val="#ppt_h"/>
                                          </p:val>
                                        </p:tav>
                                      </p:tavLst>
                                    </p:anim>
                                    <p:animEffect transition="in" filter="fade">
                                      <p:cBhvr>
                                        <p:cTn id="117" dur="500"/>
                                        <p:tgtEl>
                                          <p:spTgt spid="71"/>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2"/>
                                        </p:tgtEl>
                                        <p:attrNameLst>
                                          <p:attrName>style.visibility</p:attrName>
                                        </p:attrNameLst>
                                      </p:cBhvr>
                                      <p:to>
                                        <p:strVal val="visible"/>
                                      </p:to>
                                    </p:set>
                                    <p:anim calcmode="lin" valueType="num">
                                      <p:cBhvr>
                                        <p:cTn id="120" dur="500" fill="hold"/>
                                        <p:tgtEl>
                                          <p:spTgt spid="72"/>
                                        </p:tgtEl>
                                        <p:attrNameLst>
                                          <p:attrName>ppt_w</p:attrName>
                                        </p:attrNameLst>
                                      </p:cBhvr>
                                      <p:tavLst>
                                        <p:tav tm="0">
                                          <p:val>
                                            <p:fltVal val="0"/>
                                          </p:val>
                                        </p:tav>
                                        <p:tav tm="100000">
                                          <p:val>
                                            <p:strVal val="#ppt_w"/>
                                          </p:val>
                                        </p:tav>
                                      </p:tavLst>
                                    </p:anim>
                                    <p:anim calcmode="lin" valueType="num">
                                      <p:cBhvr>
                                        <p:cTn id="121" dur="500" fill="hold"/>
                                        <p:tgtEl>
                                          <p:spTgt spid="72"/>
                                        </p:tgtEl>
                                        <p:attrNameLst>
                                          <p:attrName>ppt_h</p:attrName>
                                        </p:attrNameLst>
                                      </p:cBhvr>
                                      <p:tavLst>
                                        <p:tav tm="0">
                                          <p:val>
                                            <p:fltVal val="0"/>
                                          </p:val>
                                        </p:tav>
                                        <p:tav tm="100000">
                                          <p:val>
                                            <p:strVal val="#ppt_h"/>
                                          </p:val>
                                        </p:tav>
                                      </p:tavLst>
                                    </p:anim>
                                    <p:animEffect transition="in" filter="fade">
                                      <p:cBhvr>
                                        <p:cTn id="122" dur="500"/>
                                        <p:tgtEl>
                                          <p:spTgt spid="72"/>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74"/>
                                        </p:tgtEl>
                                        <p:attrNameLst>
                                          <p:attrName>style.visibility</p:attrName>
                                        </p:attrNameLst>
                                      </p:cBhvr>
                                      <p:to>
                                        <p:strVal val="visible"/>
                                      </p:to>
                                    </p:set>
                                    <p:anim calcmode="lin" valueType="num">
                                      <p:cBhvr>
                                        <p:cTn id="130" dur="500" fill="hold"/>
                                        <p:tgtEl>
                                          <p:spTgt spid="74"/>
                                        </p:tgtEl>
                                        <p:attrNameLst>
                                          <p:attrName>ppt_w</p:attrName>
                                        </p:attrNameLst>
                                      </p:cBhvr>
                                      <p:tavLst>
                                        <p:tav tm="0">
                                          <p:val>
                                            <p:fltVal val="0"/>
                                          </p:val>
                                        </p:tav>
                                        <p:tav tm="100000">
                                          <p:val>
                                            <p:strVal val="#ppt_w"/>
                                          </p:val>
                                        </p:tav>
                                      </p:tavLst>
                                    </p:anim>
                                    <p:anim calcmode="lin" valueType="num">
                                      <p:cBhvr>
                                        <p:cTn id="131" dur="500" fill="hold"/>
                                        <p:tgtEl>
                                          <p:spTgt spid="74"/>
                                        </p:tgtEl>
                                        <p:attrNameLst>
                                          <p:attrName>ppt_h</p:attrName>
                                        </p:attrNameLst>
                                      </p:cBhvr>
                                      <p:tavLst>
                                        <p:tav tm="0">
                                          <p:val>
                                            <p:fltVal val="0"/>
                                          </p:val>
                                        </p:tav>
                                        <p:tav tm="100000">
                                          <p:val>
                                            <p:strVal val="#ppt_h"/>
                                          </p:val>
                                        </p:tav>
                                      </p:tavLst>
                                    </p:anim>
                                    <p:animEffect transition="in" filter="fade">
                                      <p:cBhvr>
                                        <p:cTn id="132" dur="500"/>
                                        <p:tgtEl>
                                          <p:spTgt spid="74"/>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75"/>
                                        </p:tgtEl>
                                        <p:attrNameLst>
                                          <p:attrName>style.visibility</p:attrName>
                                        </p:attrNameLst>
                                      </p:cBhvr>
                                      <p:to>
                                        <p:strVal val="visible"/>
                                      </p:to>
                                    </p:set>
                                    <p:anim calcmode="lin" valueType="num">
                                      <p:cBhvr>
                                        <p:cTn id="135" dur="500" fill="hold"/>
                                        <p:tgtEl>
                                          <p:spTgt spid="75"/>
                                        </p:tgtEl>
                                        <p:attrNameLst>
                                          <p:attrName>ppt_w</p:attrName>
                                        </p:attrNameLst>
                                      </p:cBhvr>
                                      <p:tavLst>
                                        <p:tav tm="0">
                                          <p:val>
                                            <p:fltVal val="0"/>
                                          </p:val>
                                        </p:tav>
                                        <p:tav tm="100000">
                                          <p:val>
                                            <p:strVal val="#ppt_w"/>
                                          </p:val>
                                        </p:tav>
                                      </p:tavLst>
                                    </p:anim>
                                    <p:anim calcmode="lin" valueType="num">
                                      <p:cBhvr>
                                        <p:cTn id="136" dur="500" fill="hold"/>
                                        <p:tgtEl>
                                          <p:spTgt spid="75"/>
                                        </p:tgtEl>
                                        <p:attrNameLst>
                                          <p:attrName>ppt_h</p:attrName>
                                        </p:attrNameLst>
                                      </p:cBhvr>
                                      <p:tavLst>
                                        <p:tav tm="0">
                                          <p:val>
                                            <p:fltVal val="0"/>
                                          </p:val>
                                        </p:tav>
                                        <p:tav tm="100000">
                                          <p:val>
                                            <p:strVal val="#ppt_h"/>
                                          </p:val>
                                        </p:tav>
                                      </p:tavLst>
                                    </p:anim>
                                    <p:animEffect transition="in" filter="fade">
                                      <p:cBhvr>
                                        <p:cTn id="137" dur="500"/>
                                        <p:tgtEl>
                                          <p:spTgt spid="75"/>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76"/>
                                        </p:tgtEl>
                                        <p:attrNameLst>
                                          <p:attrName>style.visibility</p:attrName>
                                        </p:attrNameLst>
                                      </p:cBhvr>
                                      <p:to>
                                        <p:strVal val="visible"/>
                                      </p:to>
                                    </p:set>
                                    <p:anim calcmode="lin" valueType="num">
                                      <p:cBhvr>
                                        <p:cTn id="140" dur="500" fill="hold"/>
                                        <p:tgtEl>
                                          <p:spTgt spid="76"/>
                                        </p:tgtEl>
                                        <p:attrNameLst>
                                          <p:attrName>ppt_w</p:attrName>
                                        </p:attrNameLst>
                                      </p:cBhvr>
                                      <p:tavLst>
                                        <p:tav tm="0">
                                          <p:val>
                                            <p:fltVal val="0"/>
                                          </p:val>
                                        </p:tav>
                                        <p:tav tm="100000">
                                          <p:val>
                                            <p:strVal val="#ppt_w"/>
                                          </p:val>
                                        </p:tav>
                                      </p:tavLst>
                                    </p:anim>
                                    <p:anim calcmode="lin" valueType="num">
                                      <p:cBhvr>
                                        <p:cTn id="141" dur="500" fill="hold"/>
                                        <p:tgtEl>
                                          <p:spTgt spid="76"/>
                                        </p:tgtEl>
                                        <p:attrNameLst>
                                          <p:attrName>ppt_h</p:attrName>
                                        </p:attrNameLst>
                                      </p:cBhvr>
                                      <p:tavLst>
                                        <p:tav tm="0">
                                          <p:val>
                                            <p:fltVal val="0"/>
                                          </p:val>
                                        </p:tav>
                                        <p:tav tm="100000">
                                          <p:val>
                                            <p:strVal val="#ppt_h"/>
                                          </p:val>
                                        </p:tav>
                                      </p:tavLst>
                                    </p:anim>
                                    <p:animEffect transition="in" filter="fade">
                                      <p:cBhvr>
                                        <p:cTn id="142" dur="500"/>
                                        <p:tgtEl>
                                          <p:spTgt spid="76"/>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77"/>
                                        </p:tgtEl>
                                        <p:attrNameLst>
                                          <p:attrName>style.visibility</p:attrName>
                                        </p:attrNameLst>
                                      </p:cBhvr>
                                      <p:to>
                                        <p:strVal val="visible"/>
                                      </p:to>
                                    </p:set>
                                    <p:anim calcmode="lin" valueType="num">
                                      <p:cBhvr>
                                        <p:cTn id="145" dur="500" fill="hold"/>
                                        <p:tgtEl>
                                          <p:spTgt spid="77"/>
                                        </p:tgtEl>
                                        <p:attrNameLst>
                                          <p:attrName>ppt_w</p:attrName>
                                        </p:attrNameLst>
                                      </p:cBhvr>
                                      <p:tavLst>
                                        <p:tav tm="0">
                                          <p:val>
                                            <p:fltVal val="0"/>
                                          </p:val>
                                        </p:tav>
                                        <p:tav tm="100000">
                                          <p:val>
                                            <p:strVal val="#ppt_w"/>
                                          </p:val>
                                        </p:tav>
                                      </p:tavLst>
                                    </p:anim>
                                    <p:anim calcmode="lin" valueType="num">
                                      <p:cBhvr>
                                        <p:cTn id="146" dur="500" fill="hold"/>
                                        <p:tgtEl>
                                          <p:spTgt spid="77"/>
                                        </p:tgtEl>
                                        <p:attrNameLst>
                                          <p:attrName>ppt_h</p:attrName>
                                        </p:attrNameLst>
                                      </p:cBhvr>
                                      <p:tavLst>
                                        <p:tav tm="0">
                                          <p:val>
                                            <p:fltVal val="0"/>
                                          </p:val>
                                        </p:tav>
                                        <p:tav tm="100000">
                                          <p:val>
                                            <p:strVal val="#ppt_h"/>
                                          </p:val>
                                        </p:tav>
                                      </p:tavLst>
                                    </p:anim>
                                    <p:animEffect transition="in" filter="fade">
                                      <p:cBhvr>
                                        <p:cTn id="147" dur="500"/>
                                        <p:tgtEl>
                                          <p:spTgt spid="7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5">
                                            <p:graphicEl>
                                              <a:dgm id="{C6F43000-DF9E-4B87-B879-78841BDDA2AE}"/>
                                            </p:graphicEl>
                                          </p:spTgt>
                                        </p:tgtEl>
                                        <p:attrNameLst>
                                          <p:attrName>style.visibility</p:attrName>
                                        </p:attrNameLst>
                                      </p:cBhvr>
                                      <p:to>
                                        <p:strVal val="visible"/>
                                      </p:to>
                                    </p:set>
                                    <p:animEffect transition="in" filter="fade">
                                      <p:cBhvr>
                                        <p:cTn id="150" dur="500"/>
                                        <p:tgtEl>
                                          <p:spTgt spid="5">
                                            <p:graphicEl>
                                              <a:dgm id="{C6F43000-DF9E-4B87-B879-78841BDDA2AE}"/>
                                            </p:graphicEl>
                                          </p:spTgt>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5">
                                            <p:graphicEl>
                                              <a:dgm id="{8E958EAD-8DE3-476A-8135-D7EC2B57FFB7}"/>
                                            </p:graphicEl>
                                          </p:spTgt>
                                        </p:tgtEl>
                                        <p:attrNameLst>
                                          <p:attrName>style.visibility</p:attrName>
                                        </p:attrNameLst>
                                      </p:cBhvr>
                                      <p:to>
                                        <p:strVal val="visible"/>
                                      </p:to>
                                    </p:set>
                                    <p:animEffect transition="in" filter="fade">
                                      <p:cBhvr>
                                        <p:cTn id="155" dur="500"/>
                                        <p:tgtEl>
                                          <p:spTgt spid="5">
                                            <p:graphicEl>
                                              <a:dgm id="{8E958EAD-8DE3-476A-8135-D7EC2B57FFB7}"/>
                                            </p:graphicEl>
                                          </p:spTgt>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79"/>
                                        </p:tgtEl>
                                        <p:attrNameLst>
                                          <p:attrName>style.visibility</p:attrName>
                                        </p:attrNameLst>
                                      </p:cBhvr>
                                      <p:to>
                                        <p:strVal val="visible"/>
                                      </p:to>
                                    </p:set>
                                    <p:animEffect transition="in" filter="fade">
                                      <p:cBhvr>
                                        <p:cTn id="158" dur="250"/>
                                        <p:tgtEl>
                                          <p:spTgt spid="79"/>
                                        </p:tgtEl>
                                      </p:cBhvr>
                                    </p:animEffect>
                                  </p:childTnLst>
                                </p:cTn>
                              </p:par>
                              <p:par>
                                <p:cTn id="159" presetID="6" presetClass="emph" presetSubtype="0" fill="hold" grpId="1" nodeType="withEffect">
                                  <p:stCondLst>
                                    <p:cond delay="0"/>
                                  </p:stCondLst>
                                  <p:childTnLst>
                                    <p:animScale>
                                      <p:cBhvr>
                                        <p:cTn id="160" dur="1000" fill="hold"/>
                                        <p:tgtEl>
                                          <p:spTgt spid="79"/>
                                        </p:tgtEl>
                                      </p:cBhvr>
                                      <p:by x="400000" y="400000"/>
                                    </p:animScale>
                                  </p:childTnLst>
                                </p:cTn>
                              </p:par>
                              <p:par>
                                <p:cTn id="161" presetID="10" presetClass="exit" presetSubtype="0" fill="hold" grpId="2" nodeType="withEffect">
                                  <p:stCondLst>
                                    <p:cond delay="400"/>
                                  </p:stCondLst>
                                  <p:childTnLst>
                                    <p:animEffect transition="out" filter="fade">
                                      <p:cBhvr>
                                        <p:cTn id="162" dur="400"/>
                                        <p:tgtEl>
                                          <p:spTgt spid="79"/>
                                        </p:tgtEl>
                                      </p:cBhvr>
                                    </p:animEffect>
                                    <p:set>
                                      <p:cBhvr>
                                        <p:cTn id="163" dur="1" fill="hold">
                                          <p:stCondLst>
                                            <p:cond delay="399"/>
                                          </p:stCondLst>
                                        </p:cTn>
                                        <p:tgtEl>
                                          <p:spTgt spid="79"/>
                                        </p:tgtEl>
                                        <p:attrNameLst>
                                          <p:attrName>style.visibility</p:attrName>
                                        </p:attrNameLst>
                                      </p:cBhvr>
                                      <p:to>
                                        <p:strVal val="hidden"/>
                                      </p:to>
                                    </p:set>
                                  </p:childTnLst>
                                </p:cTn>
                              </p:par>
                            </p:childTnLst>
                          </p:cTn>
                        </p:par>
                        <p:par>
                          <p:cTn id="164" fill="hold">
                            <p:stCondLst>
                              <p:cond delay="1000"/>
                            </p:stCondLst>
                            <p:childTnLst>
                              <p:par>
                                <p:cTn id="165" presetID="10" presetClass="entr" presetSubtype="0" fill="hold" grpId="0" nodeType="afterEffect">
                                  <p:stCondLst>
                                    <p:cond delay="0"/>
                                  </p:stCondLst>
                                  <p:childTnLst>
                                    <p:set>
                                      <p:cBhvr>
                                        <p:cTn id="166" dur="1" fill="hold">
                                          <p:stCondLst>
                                            <p:cond delay="0"/>
                                          </p:stCondLst>
                                        </p:cTn>
                                        <p:tgtEl>
                                          <p:spTgt spid="5">
                                            <p:graphicEl>
                                              <a:dgm id="{C43FA3F6-3F72-431E-A808-2C1DDEDD442A}"/>
                                            </p:graphicEl>
                                          </p:spTgt>
                                        </p:tgtEl>
                                        <p:attrNameLst>
                                          <p:attrName>style.visibility</p:attrName>
                                        </p:attrNameLst>
                                      </p:cBhvr>
                                      <p:to>
                                        <p:strVal val="visible"/>
                                      </p:to>
                                    </p:set>
                                    <p:animEffect transition="in" filter="fade">
                                      <p:cBhvr>
                                        <p:cTn id="167" dur="500"/>
                                        <p:tgtEl>
                                          <p:spTgt spid="5">
                                            <p:graphicEl>
                                              <a:dgm id="{C43FA3F6-3F72-431E-A808-2C1DDEDD442A}"/>
                                            </p:graphicEl>
                                          </p:spTgt>
                                        </p:tgtEl>
                                      </p:cBhvr>
                                    </p:animEffect>
                                  </p:childTnLst>
                                </p:cTn>
                              </p:par>
                            </p:childTnLst>
                          </p:cTn>
                        </p:par>
                        <p:par>
                          <p:cTn id="168" fill="hold">
                            <p:stCondLst>
                              <p:cond delay="1500"/>
                            </p:stCondLst>
                            <p:childTnLst>
                              <p:par>
                                <p:cTn id="169" presetID="10" presetClass="entr" presetSubtype="0"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Effect transition="in" filter="fade">
                                      <p:cBhvr>
                                        <p:cTn id="17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4" grpId="0" animBg="1"/>
      <p:bldP spid="24" grpId="1" animBg="1"/>
      <p:bldP spid="26" grpId="0" animBg="1"/>
      <p:bldP spid="26" grpId="1" animBg="1"/>
      <p:bldP spid="28" grpId="0" animBg="1"/>
      <p:bldP spid="28" grpId="1" animBg="1"/>
      <p:bldP spid="52" grpId="0" animBg="1"/>
      <p:bldP spid="52" grpId="1" animBg="1"/>
      <p:bldP spid="53" grpId="0" animBg="1"/>
      <p:bldP spid="53" grpId="1" animBg="1"/>
      <p:bldP spid="54" grpId="0" animBg="1"/>
      <p:bldP spid="54" grpId="1" animBg="1"/>
      <p:bldP spid="55" grpId="0" animBg="1"/>
      <p:bldP spid="55" grpId="1" animBg="1"/>
      <p:bldP spid="80" grpId="0" animBg="1"/>
      <p:bldP spid="56" grpId="0" uiExpand="1" animBg="1"/>
      <p:bldP spid="57" grpId="0" uiExpand="1" animBg="1"/>
      <p:bldP spid="58" grpId="0" uiExpand="1" animBg="1"/>
      <p:bldP spid="59" grpId="0" uiExpand="1" animBg="1"/>
      <p:bldP spid="61" grpId="0" uiExpand="1" animBg="1"/>
      <p:bldP spid="62" grpId="0" uiExpand="1" animBg="1"/>
      <p:bldP spid="63" grpId="0" uiExpand="1" animBg="1"/>
      <p:bldP spid="64" grpId="0" uiExpand="1" animBg="1"/>
      <p:bldP spid="65" grpId="0" uiExpand="1" animBg="1"/>
      <p:bldP spid="66" grpId="0" uiExpand="1" animBg="1"/>
      <p:bldP spid="67" grpId="0" uiExpand="1" animBg="1"/>
      <p:bldP spid="68" grpId="0" uiExpand="1" animBg="1"/>
      <p:bldP spid="69" grpId="0" uiExpand="1" animBg="1"/>
      <p:bldP spid="70" grpId="0" uiExpand="1" animBg="1"/>
      <p:bldP spid="71" grpId="0" uiExpand="1" animBg="1"/>
      <p:bldP spid="72" grpId="0" uiExpand="1" animBg="1"/>
      <p:bldP spid="73" grpId="0" uiExpand="1" animBg="1"/>
      <p:bldP spid="74" grpId="0" uiExpand="1" animBg="1"/>
      <p:bldP spid="75" grpId="0" uiExpand="1" animBg="1"/>
      <p:bldP spid="76" grpId="0" uiExpand="1" animBg="1"/>
      <p:bldP spid="77" grpId="0" uiExpand="1" animBg="1"/>
      <p:bldGraphic spid="5" grpId="0" uiExpand="1">
        <p:bldSub>
          <a:bldDgm bld="one"/>
        </p:bldSub>
      </p:bldGraphic>
      <p:bldP spid="79" grpId="0" uiExpand="1" animBg="1"/>
      <p:bldP spid="79" grpId="1" uiExpand="1" animBg="1"/>
      <p:bldP spid="79" grpId="2" uiExpan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Magnetic Disk 7"/>
          <p:cNvSpPr/>
          <p:nvPr/>
        </p:nvSpPr>
        <p:spPr>
          <a:xfrm rot="20277613">
            <a:off x="-595404" y="3115036"/>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4" name="Flowchart: Magnetic Disk 23"/>
          <p:cNvSpPr/>
          <p:nvPr/>
        </p:nvSpPr>
        <p:spPr>
          <a:xfrm rot="20277613">
            <a:off x="-1049590" y="2801090"/>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6" name="Flowchart: Magnetic Disk 25"/>
          <p:cNvSpPr/>
          <p:nvPr/>
        </p:nvSpPr>
        <p:spPr>
          <a:xfrm rot="20277613">
            <a:off x="-886745" y="3961377"/>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8" name="Flowchart: Magnetic Disk 27"/>
          <p:cNvSpPr/>
          <p:nvPr/>
        </p:nvSpPr>
        <p:spPr>
          <a:xfrm rot="20277613">
            <a:off x="-1183471" y="3381233"/>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2" name="Flowchart: Terminator 51"/>
          <p:cNvSpPr/>
          <p:nvPr/>
        </p:nvSpPr>
        <p:spPr>
          <a:xfrm>
            <a:off x="-1089014" y="3198642"/>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3" name="Flowchart: Terminator 52"/>
          <p:cNvSpPr/>
          <p:nvPr/>
        </p:nvSpPr>
        <p:spPr>
          <a:xfrm>
            <a:off x="-1137550" y="3881031"/>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4" name="Flowchart: Terminator 53"/>
          <p:cNvSpPr/>
          <p:nvPr/>
        </p:nvSpPr>
        <p:spPr>
          <a:xfrm>
            <a:off x="-514280" y="298404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5" name="Flowchart: Terminator 54"/>
          <p:cNvSpPr/>
          <p:nvPr/>
        </p:nvSpPr>
        <p:spPr>
          <a:xfrm>
            <a:off x="-257815" y="386742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1" name="Flowchart: Magnetic Disk 90"/>
          <p:cNvSpPr/>
          <p:nvPr/>
        </p:nvSpPr>
        <p:spPr>
          <a:xfrm rot="20277613">
            <a:off x="-1474883" y="3708552"/>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nvGrpSpPr>
          <p:cNvPr id="99" name="Group 98"/>
          <p:cNvGrpSpPr/>
          <p:nvPr/>
        </p:nvGrpSpPr>
        <p:grpSpPr>
          <a:xfrm rot="1653478">
            <a:off x="-2323214" y="3578431"/>
            <a:ext cx="607385" cy="168543"/>
            <a:chOff x="2362621" y="5413556"/>
            <a:chExt cx="728862" cy="202252"/>
          </a:xfrm>
        </p:grpSpPr>
        <p:sp>
          <p:nvSpPr>
            <p:cNvPr id="100" name="Freeform 99"/>
            <p:cNvSpPr/>
            <p:nvPr/>
          </p:nvSpPr>
          <p:spPr>
            <a:xfrm>
              <a:off x="2424212" y="5473671"/>
              <a:ext cx="544005" cy="111797"/>
            </a:xfrm>
            <a:custGeom>
              <a:avLst/>
              <a:gdLst>
                <a:gd name="connsiteX0" fmla="*/ 0 w 244929"/>
                <a:gd name="connsiteY0" fmla="*/ 186299 h 186299"/>
                <a:gd name="connsiteX1" fmla="*/ 114300 w 244929"/>
                <a:gd name="connsiteY1" fmla="*/ 6685 h 186299"/>
                <a:gd name="connsiteX2" fmla="*/ 244929 w 244929"/>
                <a:gd name="connsiteY2" fmla="*/ 55670 h 186299"/>
              </a:gdLst>
              <a:ahLst/>
              <a:cxnLst>
                <a:cxn ang="0">
                  <a:pos x="connsiteX0" y="connsiteY0"/>
                </a:cxn>
                <a:cxn ang="0">
                  <a:pos x="connsiteX1" y="connsiteY1"/>
                </a:cxn>
                <a:cxn ang="0">
                  <a:pos x="connsiteX2" y="connsiteY2"/>
                </a:cxn>
              </a:cxnLst>
              <a:rect l="l" t="t" r="r" b="b"/>
              <a:pathLst>
                <a:path w="244929" h="186299">
                  <a:moveTo>
                    <a:pt x="0" y="186299"/>
                  </a:moveTo>
                  <a:cubicBezTo>
                    <a:pt x="36739" y="107377"/>
                    <a:pt x="73479" y="28456"/>
                    <a:pt x="114300" y="6685"/>
                  </a:cubicBezTo>
                  <a:cubicBezTo>
                    <a:pt x="155121" y="-15086"/>
                    <a:pt x="200025" y="20292"/>
                    <a:pt x="244929" y="5567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1" name="Flowchart: Connector 100"/>
            <p:cNvSpPr/>
            <p:nvPr/>
          </p:nvSpPr>
          <p:spPr>
            <a:xfrm>
              <a:off x="2545826" y="541355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2" name="Flowchart: Connector 101"/>
            <p:cNvSpPr/>
            <p:nvPr/>
          </p:nvSpPr>
          <p:spPr>
            <a:xfrm>
              <a:off x="2362621" y="5491145"/>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3" name="Flowchart: Connector 102"/>
            <p:cNvSpPr/>
            <p:nvPr/>
          </p:nvSpPr>
          <p:spPr>
            <a:xfrm>
              <a:off x="2751942" y="5415092"/>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4" name="Flowchart: Connector 103"/>
            <p:cNvSpPr/>
            <p:nvPr/>
          </p:nvSpPr>
          <p:spPr>
            <a:xfrm>
              <a:off x="2958611" y="543928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sp>
        <p:nvSpPr>
          <p:cNvPr id="119" name="Flowchart: Terminator 118"/>
          <p:cNvSpPr/>
          <p:nvPr/>
        </p:nvSpPr>
        <p:spPr>
          <a:xfrm rot="21135087">
            <a:off x="-357132" y="4286723"/>
            <a:ext cx="476250" cy="9769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3" name="Flowchart: Terminator 122"/>
          <p:cNvSpPr/>
          <p:nvPr/>
        </p:nvSpPr>
        <p:spPr>
          <a:xfrm>
            <a:off x="-418760" y="2642286"/>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30" name="Freeform 129"/>
          <p:cNvSpPr/>
          <p:nvPr/>
        </p:nvSpPr>
        <p:spPr>
          <a:xfrm>
            <a:off x="-673100" y="1181967"/>
            <a:ext cx="11582400" cy="2196233"/>
          </a:xfrm>
          <a:custGeom>
            <a:avLst/>
            <a:gdLst>
              <a:gd name="connsiteX0" fmla="*/ 139700 w 11582400"/>
              <a:gd name="connsiteY0" fmla="*/ 1434233 h 2196233"/>
              <a:gd name="connsiteX1" fmla="*/ 139700 w 11582400"/>
              <a:gd name="connsiteY1" fmla="*/ 1434233 h 2196233"/>
              <a:gd name="connsiteX2" fmla="*/ 330200 w 11582400"/>
              <a:gd name="connsiteY2" fmla="*/ 1446933 h 2196233"/>
              <a:gd name="connsiteX3" fmla="*/ 609600 w 11582400"/>
              <a:gd name="connsiteY3" fmla="*/ 1459633 h 2196233"/>
              <a:gd name="connsiteX4" fmla="*/ 927100 w 11582400"/>
              <a:gd name="connsiteY4" fmla="*/ 1485033 h 2196233"/>
              <a:gd name="connsiteX5" fmla="*/ 1231900 w 11582400"/>
              <a:gd name="connsiteY5" fmla="*/ 1523133 h 2196233"/>
              <a:gd name="connsiteX6" fmla="*/ 1562100 w 11582400"/>
              <a:gd name="connsiteY6" fmla="*/ 1485033 h 2196233"/>
              <a:gd name="connsiteX7" fmla="*/ 2044700 w 11582400"/>
              <a:gd name="connsiteY7" fmla="*/ 1446933 h 2196233"/>
              <a:gd name="connsiteX8" fmla="*/ 2184400 w 11582400"/>
              <a:gd name="connsiteY8" fmla="*/ 1421533 h 2196233"/>
              <a:gd name="connsiteX9" fmla="*/ 2222500 w 11582400"/>
              <a:gd name="connsiteY9" fmla="*/ 1396133 h 2196233"/>
              <a:gd name="connsiteX10" fmla="*/ 2273300 w 11582400"/>
              <a:gd name="connsiteY10" fmla="*/ 1383433 h 2196233"/>
              <a:gd name="connsiteX11" fmla="*/ 2311400 w 11582400"/>
              <a:gd name="connsiteY11" fmla="*/ 1370733 h 2196233"/>
              <a:gd name="connsiteX12" fmla="*/ 2400300 w 11582400"/>
              <a:gd name="connsiteY12" fmla="*/ 1345333 h 2196233"/>
              <a:gd name="connsiteX13" fmla="*/ 2438400 w 11582400"/>
              <a:gd name="connsiteY13" fmla="*/ 1319933 h 2196233"/>
              <a:gd name="connsiteX14" fmla="*/ 2476500 w 11582400"/>
              <a:gd name="connsiteY14" fmla="*/ 1307233 h 2196233"/>
              <a:gd name="connsiteX15" fmla="*/ 2552700 w 11582400"/>
              <a:gd name="connsiteY15" fmla="*/ 1256433 h 2196233"/>
              <a:gd name="connsiteX16" fmla="*/ 2628900 w 11582400"/>
              <a:gd name="connsiteY16" fmla="*/ 1231033 h 2196233"/>
              <a:gd name="connsiteX17" fmla="*/ 2717800 w 11582400"/>
              <a:gd name="connsiteY17" fmla="*/ 1205633 h 2196233"/>
              <a:gd name="connsiteX18" fmla="*/ 2755900 w 11582400"/>
              <a:gd name="connsiteY18" fmla="*/ 1180233 h 2196233"/>
              <a:gd name="connsiteX19" fmla="*/ 2882900 w 11582400"/>
              <a:gd name="connsiteY19" fmla="*/ 1142133 h 2196233"/>
              <a:gd name="connsiteX20" fmla="*/ 2959100 w 11582400"/>
              <a:gd name="connsiteY20" fmla="*/ 1116733 h 2196233"/>
              <a:gd name="connsiteX21" fmla="*/ 2997200 w 11582400"/>
              <a:gd name="connsiteY21" fmla="*/ 1104033 h 2196233"/>
              <a:gd name="connsiteX22" fmla="*/ 3073400 w 11582400"/>
              <a:gd name="connsiteY22" fmla="*/ 1065933 h 2196233"/>
              <a:gd name="connsiteX23" fmla="*/ 3200400 w 11582400"/>
              <a:gd name="connsiteY23" fmla="*/ 1040533 h 2196233"/>
              <a:gd name="connsiteX24" fmla="*/ 3238500 w 11582400"/>
              <a:gd name="connsiteY24" fmla="*/ 1027833 h 2196233"/>
              <a:gd name="connsiteX25" fmla="*/ 3340100 w 11582400"/>
              <a:gd name="connsiteY25" fmla="*/ 1002433 h 2196233"/>
              <a:gd name="connsiteX26" fmla="*/ 3454400 w 11582400"/>
              <a:gd name="connsiteY26" fmla="*/ 964333 h 2196233"/>
              <a:gd name="connsiteX27" fmla="*/ 3530600 w 11582400"/>
              <a:gd name="connsiteY27" fmla="*/ 938933 h 2196233"/>
              <a:gd name="connsiteX28" fmla="*/ 3568700 w 11582400"/>
              <a:gd name="connsiteY28" fmla="*/ 926233 h 2196233"/>
              <a:gd name="connsiteX29" fmla="*/ 3695700 w 11582400"/>
              <a:gd name="connsiteY29" fmla="*/ 888133 h 2196233"/>
              <a:gd name="connsiteX30" fmla="*/ 3746500 w 11582400"/>
              <a:gd name="connsiteY30" fmla="*/ 862733 h 2196233"/>
              <a:gd name="connsiteX31" fmla="*/ 3886200 w 11582400"/>
              <a:gd name="connsiteY31" fmla="*/ 850033 h 2196233"/>
              <a:gd name="connsiteX32" fmla="*/ 4724400 w 11582400"/>
              <a:gd name="connsiteY32" fmla="*/ 888133 h 2196233"/>
              <a:gd name="connsiteX33" fmla="*/ 4813300 w 11582400"/>
              <a:gd name="connsiteY33" fmla="*/ 913533 h 2196233"/>
              <a:gd name="connsiteX34" fmla="*/ 4851400 w 11582400"/>
              <a:gd name="connsiteY34" fmla="*/ 938933 h 2196233"/>
              <a:gd name="connsiteX35" fmla="*/ 4902200 w 11582400"/>
              <a:gd name="connsiteY35" fmla="*/ 951633 h 2196233"/>
              <a:gd name="connsiteX36" fmla="*/ 4991100 w 11582400"/>
              <a:gd name="connsiteY36" fmla="*/ 989733 h 2196233"/>
              <a:gd name="connsiteX37" fmla="*/ 5029200 w 11582400"/>
              <a:gd name="connsiteY37" fmla="*/ 1027833 h 2196233"/>
              <a:gd name="connsiteX38" fmla="*/ 5143500 w 11582400"/>
              <a:gd name="connsiteY38" fmla="*/ 1065933 h 2196233"/>
              <a:gd name="connsiteX39" fmla="*/ 5194300 w 11582400"/>
              <a:gd name="connsiteY39" fmla="*/ 1091333 h 2196233"/>
              <a:gd name="connsiteX40" fmla="*/ 5232400 w 11582400"/>
              <a:gd name="connsiteY40" fmla="*/ 1116733 h 2196233"/>
              <a:gd name="connsiteX41" fmla="*/ 5346700 w 11582400"/>
              <a:gd name="connsiteY41" fmla="*/ 1154833 h 2196233"/>
              <a:gd name="connsiteX42" fmla="*/ 5384800 w 11582400"/>
              <a:gd name="connsiteY42" fmla="*/ 1167533 h 2196233"/>
              <a:gd name="connsiteX43" fmla="*/ 5422900 w 11582400"/>
              <a:gd name="connsiteY43" fmla="*/ 1192933 h 2196233"/>
              <a:gd name="connsiteX44" fmla="*/ 5511800 w 11582400"/>
              <a:gd name="connsiteY44" fmla="*/ 1218333 h 2196233"/>
              <a:gd name="connsiteX45" fmla="*/ 5588000 w 11582400"/>
              <a:gd name="connsiteY45" fmla="*/ 1243733 h 2196233"/>
              <a:gd name="connsiteX46" fmla="*/ 5626100 w 11582400"/>
              <a:gd name="connsiteY46" fmla="*/ 1256433 h 2196233"/>
              <a:gd name="connsiteX47" fmla="*/ 5664200 w 11582400"/>
              <a:gd name="connsiteY47" fmla="*/ 1269133 h 2196233"/>
              <a:gd name="connsiteX48" fmla="*/ 5715000 w 11582400"/>
              <a:gd name="connsiteY48" fmla="*/ 1294533 h 2196233"/>
              <a:gd name="connsiteX49" fmla="*/ 5765800 w 11582400"/>
              <a:gd name="connsiteY49" fmla="*/ 1307233 h 2196233"/>
              <a:gd name="connsiteX50" fmla="*/ 5842000 w 11582400"/>
              <a:gd name="connsiteY50" fmla="*/ 1332633 h 2196233"/>
              <a:gd name="connsiteX51" fmla="*/ 5880100 w 11582400"/>
              <a:gd name="connsiteY51" fmla="*/ 1345333 h 2196233"/>
              <a:gd name="connsiteX52" fmla="*/ 6007100 w 11582400"/>
              <a:gd name="connsiteY52" fmla="*/ 1383433 h 2196233"/>
              <a:gd name="connsiteX53" fmla="*/ 6045200 w 11582400"/>
              <a:gd name="connsiteY53" fmla="*/ 1408833 h 2196233"/>
              <a:gd name="connsiteX54" fmla="*/ 6146800 w 11582400"/>
              <a:gd name="connsiteY54" fmla="*/ 1434233 h 2196233"/>
              <a:gd name="connsiteX55" fmla="*/ 6235700 w 11582400"/>
              <a:gd name="connsiteY55" fmla="*/ 1459633 h 2196233"/>
              <a:gd name="connsiteX56" fmla="*/ 6311900 w 11582400"/>
              <a:gd name="connsiteY56" fmla="*/ 1485033 h 2196233"/>
              <a:gd name="connsiteX57" fmla="*/ 6388100 w 11582400"/>
              <a:gd name="connsiteY57" fmla="*/ 1535833 h 2196233"/>
              <a:gd name="connsiteX58" fmla="*/ 6477000 w 11582400"/>
              <a:gd name="connsiteY58" fmla="*/ 1586633 h 2196233"/>
              <a:gd name="connsiteX59" fmla="*/ 6489700 w 11582400"/>
              <a:gd name="connsiteY59" fmla="*/ 1624733 h 2196233"/>
              <a:gd name="connsiteX60" fmla="*/ 6527800 w 11582400"/>
              <a:gd name="connsiteY60" fmla="*/ 1637433 h 2196233"/>
              <a:gd name="connsiteX61" fmla="*/ 6565900 w 11582400"/>
              <a:gd name="connsiteY61" fmla="*/ 1662833 h 2196233"/>
              <a:gd name="connsiteX62" fmla="*/ 6616700 w 11582400"/>
              <a:gd name="connsiteY62" fmla="*/ 1751733 h 2196233"/>
              <a:gd name="connsiteX63" fmla="*/ 6654800 w 11582400"/>
              <a:gd name="connsiteY63" fmla="*/ 1764433 h 2196233"/>
              <a:gd name="connsiteX64" fmla="*/ 6680200 w 11582400"/>
              <a:gd name="connsiteY64" fmla="*/ 1802533 h 2196233"/>
              <a:gd name="connsiteX65" fmla="*/ 6756400 w 11582400"/>
              <a:gd name="connsiteY65" fmla="*/ 1840633 h 2196233"/>
              <a:gd name="connsiteX66" fmla="*/ 6858000 w 11582400"/>
              <a:gd name="connsiteY66" fmla="*/ 1916833 h 2196233"/>
              <a:gd name="connsiteX67" fmla="*/ 6908800 w 11582400"/>
              <a:gd name="connsiteY67" fmla="*/ 1929533 h 2196233"/>
              <a:gd name="connsiteX68" fmla="*/ 7086600 w 11582400"/>
              <a:gd name="connsiteY68" fmla="*/ 1967633 h 2196233"/>
              <a:gd name="connsiteX69" fmla="*/ 7302500 w 11582400"/>
              <a:gd name="connsiteY69" fmla="*/ 2031133 h 2196233"/>
              <a:gd name="connsiteX70" fmla="*/ 7340600 w 11582400"/>
              <a:gd name="connsiteY70" fmla="*/ 2043833 h 2196233"/>
              <a:gd name="connsiteX71" fmla="*/ 7416800 w 11582400"/>
              <a:gd name="connsiteY71" fmla="*/ 2056533 h 2196233"/>
              <a:gd name="connsiteX72" fmla="*/ 7454900 w 11582400"/>
              <a:gd name="connsiteY72" fmla="*/ 2069233 h 2196233"/>
              <a:gd name="connsiteX73" fmla="*/ 7505700 w 11582400"/>
              <a:gd name="connsiteY73" fmla="*/ 2081933 h 2196233"/>
              <a:gd name="connsiteX74" fmla="*/ 7543800 w 11582400"/>
              <a:gd name="connsiteY74" fmla="*/ 2107333 h 2196233"/>
              <a:gd name="connsiteX75" fmla="*/ 7645400 w 11582400"/>
              <a:gd name="connsiteY75" fmla="*/ 2120033 h 2196233"/>
              <a:gd name="connsiteX76" fmla="*/ 7683500 w 11582400"/>
              <a:gd name="connsiteY76" fmla="*/ 2132733 h 2196233"/>
              <a:gd name="connsiteX77" fmla="*/ 8166100 w 11582400"/>
              <a:gd name="connsiteY77" fmla="*/ 2145433 h 2196233"/>
              <a:gd name="connsiteX78" fmla="*/ 8229600 w 11582400"/>
              <a:gd name="connsiteY78" fmla="*/ 2158133 h 2196233"/>
              <a:gd name="connsiteX79" fmla="*/ 8280400 w 11582400"/>
              <a:gd name="connsiteY79" fmla="*/ 2183533 h 2196233"/>
              <a:gd name="connsiteX80" fmla="*/ 8318500 w 11582400"/>
              <a:gd name="connsiteY80" fmla="*/ 2196233 h 2196233"/>
              <a:gd name="connsiteX81" fmla="*/ 9664700 w 11582400"/>
              <a:gd name="connsiteY81" fmla="*/ 2170833 h 2196233"/>
              <a:gd name="connsiteX82" fmla="*/ 9728200 w 11582400"/>
              <a:gd name="connsiteY82" fmla="*/ 2145433 h 2196233"/>
              <a:gd name="connsiteX83" fmla="*/ 9842500 w 11582400"/>
              <a:gd name="connsiteY83" fmla="*/ 2120033 h 2196233"/>
              <a:gd name="connsiteX84" fmla="*/ 9918700 w 11582400"/>
              <a:gd name="connsiteY84" fmla="*/ 2094633 h 2196233"/>
              <a:gd name="connsiteX85" fmla="*/ 9956800 w 11582400"/>
              <a:gd name="connsiteY85" fmla="*/ 2056533 h 2196233"/>
              <a:gd name="connsiteX86" fmla="*/ 10033000 w 11582400"/>
              <a:gd name="connsiteY86" fmla="*/ 2031133 h 2196233"/>
              <a:gd name="connsiteX87" fmla="*/ 10147300 w 11582400"/>
              <a:gd name="connsiteY87" fmla="*/ 1993033 h 2196233"/>
              <a:gd name="connsiteX88" fmla="*/ 10274300 w 11582400"/>
              <a:gd name="connsiteY88" fmla="*/ 1954933 h 2196233"/>
              <a:gd name="connsiteX89" fmla="*/ 10312400 w 11582400"/>
              <a:gd name="connsiteY89" fmla="*/ 1942233 h 2196233"/>
              <a:gd name="connsiteX90" fmla="*/ 10401300 w 11582400"/>
              <a:gd name="connsiteY90" fmla="*/ 1916833 h 2196233"/>
              <a:gd name="connsiteX91" fmla="*/ 10439400 w 11582400"/>
              <a:gd name="connsiteY91" fmla="*/ 1891433 h 2196233"/>
              <a:gd name="connsiteX92" fmla="*/ 10490200 w 11582400"/>
              <a:gd name="connsiteY92" fmla="*/ 1878733 h 2196233"/>
              <a:gd name="connsiteX93" fmla="*/ 10655300 w 11582400"/>
              <a:gd name="connsiteY93" fmla="*/ 1853333 h 2196233"/>
              <a:gd name="connsiteX94" fmla="*/ 10731500 w 11582400"/>
              <a:gd name="connsiteY94" fmla="*/ 1827933 h 2196233"/>
              <a:gd name="connsiteX95" fmla="*/ 10769600 w 11582400"/>
              <a:gd name="connsiteY95" fmla="*/ 1802533 h 2196233"/>
              <a:gd name="connsiteX96" fmla="*/ 10820400 w 11582400"/>
              <a:gd name="connsiteY96" fmla="*/ 1789833 h 2196233"/>
              <a:gd name="connsiteX97" fmla="*/ 10947400 w 11582400"/>
              <a:gd name="connsiteY97" fmla="*/ 1751733 h 2196233"/>
              <a:gd name="connsiteX98" fmla="*/ 11099800 w 11582400"/>
              <a:gd name="connsiteY98" fmla="*/ 1739033 h 2196233"/>
              <a:gd name="connsiteX99" fmla="*/ 11226800 w 11582400"/>
              <a:gd name="connsiteY99" fmla="*/ 1726333 h 2196233"/>
              <a:gd name="connsiteX100" fmla="*/ 11290300 w 11582400"/>
              <a:gd name="connsiteY100" fmla="*/ 1688233 h 2196233"/>
              <a:gd name="connsiteX101" fmla="*/ 11353800 w 11582400"/>
              <a:gd name="connsiteY101" fmla="*/ 1675533 h 2196233"/>
              <a:gd name="connsiteX102" fmla="*/ 11430000 w 11582400"/>
              <a:gd name="connsiteY102" fmla="*/ 1624733 h 2196233"/>
              <a:gd name="connsiteX103" fmla="*/ 11455400 w 11582400"/>
              <a:gd name="connsiteY103" fmla="*/ 1586633 h 2196233"/>
              <a:gd name="connsiteX104" fmla="*/ 11518900 w 11582400"/>
              <a:gd name="connsiteY104" fmla="*/ 1535833 h 2196233"/>
              <a:gd name="connsiteX105" fmla="*/ 11531600 w 11582400"/>
              <a:gd name="connsiteY105" fmla="*/ 1497733 h 2196233"/>
              <a:gd name="connsiteX106" fmla="*/ 11582400 w 11582400"/>
              <a:gd name="connsiteY106" fmla="*/ 1345333 h 2196233"/>
              <a:gd name="connsiteX107" fmla="*/ 11569700 w 11582400"/>
              <a:gd name="connsiteY107" fmla="*/ 1256433 h 2196233"/>
              <a:gd name="connsiteX108" fmla="*/ 11442700 w 11582400"/>
              <a:gd name="connsiteY108" fmla="*/ 1192933 h 2196233"/>
              <a:gd name="connsiteX109" fmla="*/ 11379200 w 11582400"/>
              <a:gd name="connsiteY109" fmla="*/ 1180233 h 2196233"/>
              <a:gd name="connsiteX110" fmla="*/ 11341100 w 11582400"/>
              <a:gd name="connsiteY110" fmla="*/ 1167533 h 2196233"/>
              <a:gd name="connsiteX111" fmla="*/ 11290300 w 11582400"/>
              <a:gd name="connsiteY111" fmla="*/ 1154833 h 2196233"/>
              <a:gd name="connsiteX112" fmla="*/ 11176000 w 11582400"/>
              <a:gd name="connsiteY112" fmla="*/ 1091333 h 2196233"/>
              <a:gd name="connsiteX113" fmla="*/ 11049000 w 11582400"/>
              <a:gd name="connsiteY113" fmla="*/ 1027833 h 2196233"/>
              <a:gd name="connsiteX114" fmla="*/ 10998200 w 11582400"/>
              <a:gd name="connsiteY114" fmla="*/ 1002433 h 2196233"/>
              <a:gd name="connsiteX115" fmla="*/ 10820400 w 11582400"/>
              <a:gd name="connsiteY115" fmla="*/ 951633 h 2196233"/>
              <a:gd name="connsiteX116" fmla="*/ 10642600 w 11582400"/>
              <a:gd name="connsiteY116" fmla="*/ 900833 h 2196233"/>
              <a:gd name="connsiteX117" fmla="*/ 10553700 w 11582400"/>
              <a:gd name="connsiteY117" fmla="*/ 875433 h 2196233"/>
              <a:gd name="connsiteX118" fmla="*/ 10452100 w 11582400"/>
              <a:gd name="connsiteY118" fmla="*/ 850033 h 2196233"/>
              <a:gd name="connsiteX119" fmla="*/ 10325100 w 11582400"/>
              <a:gd name="connsiteY119" fmla="*/ 811933 h 2196233"/>
              <a:gd name="connsiteX120" fmla="*/ 10172700 w 11582400"/>
              <a:gd name="connsiteY120" fmla="*/ 799233 h 2196233"/>
              <a:gd name="connsiteX121" fmla="*/ 10121900 w 11582400"/>
              <a:gd name="connsiteY121" fmla="*/ 786533 h 2196233"/>
              <a:gd name="connsiteX122" fmla="*/ 10007600 w 11582400"/>
              <a:gd name="connsiteY122" fmla="*/ 748433 h 2196233"/>
              <a:gd name="connsiteX123" fmla="*/ 9893300 w 11582400"/>
              <a:gd name="connsiteY123" fmla="*/ 735733 h 2196233"/>
              <a:gd name="connsiteX124" fmla="*/ 9791700 w 11582400"/>
              <a:gd name="connsiteY124" fmla="*/ 697633 h 2196233"/>
              <a:gd name="connsiteX125" fmla="*/ 9715500 w 11582400"/>
              <a:gd name="connsiteY125" fmla="*/ 659533 h 2196233"/>
              <a:gd name="connsiteX126" fmla="*/ 9601200 w 11582400"/>
              <a:gd name="connsiteY126" fmla="*/ 646833 h 2196233"/>
              <a:gd name="connsiteX127" fmla="*/ 9525000 w 11582400"/>
              <a:gd name="connsiteY127" fmla="*/ 608733 h 2196233"/>
              <a:gd name="connsiteX128" fmla="*/ 9486900 w 11582400"/>
              <a:gd name="connsiteY128" fmla="*/ 583333 h 2196233"/>
              <a:gd name="connsiteX129" fmla="*/ 9347200 w 11582400"/>
              <a:gd name="connsiteY129" fmla="*/ 557933 h 2196233"/>
              <a:gd name="connsiteX130" fmla="*/ 9232900 w 11582400"/>
              <a:gd name="connsiteY130" fmla="*/ 519833 h 2196233"/>
              <a:gd name="connsiteX131" fmla="*/ 9169400 w 11582400"/>
              <a:gd name="connsiteY131" fmla="*/ 494433 h 2196233"/>
              <a:gd name="connsiteX132" fmla="*/ 9080500 w 11582400"/>
              <a:gd name="connsiteY132" fmla="*/ 481733 h 2196233"/>
              <a:gd name="connsiteX133" fmla="*/ 9004300 w 11582400"/>
              <a:gd name="connsiteY133" fmla="*/ 469033 h 2196233"/>
              <a:gd name="connsiteX134" fmla="*/ 8521700 w 11582400"/>
              <a:gd name="connsiteY134" fmla="*/ 430933 h 2196233"/>
              <a:gd name="connsiteX135" fmla="*/ 8432800 w 11582400"/>
              <a:gd name="connsiteY135" fmla="*/ 418233 h 2196233"/>
              <a:gd name="connsiteX136" fmla="*/ 8343900 w 11582400"/>
              <a:gd name="connsiteY136" fmla="*/ 392833 h 2196233"/>
              <a:gd name="connsiteX137" fmla="*/ 8166100 w 11582400"/>
              <a:gd name="connsiteY137" fmla="*/ 380133 h 2196233"/>
              <a:gd name="connsiteX138" fmla="*/ 8102600 w 11582400"/>
              <a:gd name="connsiteY138" fmla="*/ 367433 h 2196233"/>
              <a:gd name="connsiteX139" fmla="*/ 7988300 w 11582400"/>
              <a:gd name="connsiteY139" fmla="*/ 342033 h 2196233"/>
              <a:gd name="connsiteX140" fmla="*/ 7899400 w 11582400"/>
              <a:gd name="connsiteY140" fmla="*/ 329333 h 2196233"/>
              <a:gd name="connsiteX141" fmla="*/ 7620000 w 11582400"/>
              <a:gd name="connsiteY141" fmla="*/ 265833 h 2196233"/>
              <a:gd name="connsiteX142" fmla="*/ 7340600 w 11582400"/>
              <a:gd name="connsiteY142" fmla="*/ 240433 h 2196233"/>
              <a:gd name="connsiteX143" fmla="*/ 7086600 w 11582400"/>
              <a:gd name="connsiteY143" fmla="*/ 215033 h 2196233"/>
              <a:gd name="connsiteX144" fmla="*/ 6718300 w 11582400"/>
              <a:gd name="connsiteY144" fmla="*/ 202333 h 2196233"/>
              <a:gd name="connsiteX145" fmla="*/ 6540500 w 11582400"/>
              <a:gd name="connsiteY145" fmla="*/ 176933 h 2196233"/>
              <a:gd name="connsiteX146" fmla="*/ 6375400 w 11582400"/>
              <a:gd name="connsiteY146" fmla="*/ 164233 h 2196233"/>
              <a:gd name="connsiteX147" fmla="*/ 6311900 w 11582400"/>
              <a:gd name="connsiteY147" fmla="*/ 138833 h 2196233"/>
              <a:gd name="connsiteX148" fmla="*/ 5981700 w 11582400"/>
              <a:gd name="connsiteY148" fmla="*/ 126133 h 2196233"/>
              <a:gd name="connsiteX149" fmla="*/ 1485900 w 11582400"/>
              <a:gd name="connsiteY149" fmla="*/ 113433 h 2196233"/>
              <a:gd name="connsiteX150" fmla="*/ 1295400 w 11582400"/>
              <a:gd name="connsiteY150" fmla="*/ 126133 h 2196233"/>
              <a:gd name="connsiteX151" fmla="*/ 990600 w 11582400"/>
              <a:gd name="connsiteY151" fmla="*/ 138833 h 2196233"/>
              <a:gd name="connsiteX152" fmla="*/ 876300 w 11582400"/>
              <a:gd name="connsiteY152" fmla="*/ 176933 h 2196233"/>
              <a:gd name="connsiteX153" fmla="*/ 825500 w 11582400"/>
              <a:gd name="connsiteY153" fmla="*/ 189633 h 2196233"/>
              <a:gd name="connsiteX154" fmla="*/ 787400 w 11582400"/>
              <a:gd name="connsiteY154" fmla="*/ 202333 h 2196233"/>
              <a:gd name="connsiteX155" fmla="*/ 698500 w 11582400"/>
              <a:gd name="connsiteY155" fmla="*/ 227733 h 2196233"/>
              <a:gd name="connsiteX156" fmla="*/ 647700 w 11582400"/>
              <a:gd name="connsiteY156" fmla="*/ 240433 h 2196233"/>
              <a:gd name="connsiteX157" fmla="*/ 584200 w 11582400"/>
              <a:gd name="connsiteY157" fmla="*/ 265833 h 2196233"/>
              <a:gd name="connsiteX158" fmla="*/ 546100 w 11582400"/>
              <a:gd name="connsiteY158" fmla="*/ 278533 h 2196233"/>
              <a:gd name="connsiteX159" fmla="*/ 368300 w 11582400"/>
              <a:gd name="connsiteY159" fmla="*/ 329333 h 2196233"/>
              <a:gd name="connsiteX160" fmla="*/ 330200 w 11582400"/>
              <a:gd name="connsiteY160" fmla="*/ 367433 h 2196233"/>
              <a:gd name="connsiteX161" fmla="*/ 127000 w 11582400"/>
              <a:gd name="connsiteY161" fmla="*/ 418233 h 2196233"/>
              <a:gd name="connsiteX162" fmla="*/ 76200 w 11582400"/>
              <a:gd name="connsiteY162" fmla="*/ 443633 h 2196233"/>
              <a:gd name="connsiteX163" fmla="*/ 0 w 11582400"/>
              <a:gd name="connsiteY163" fmla="*/ 469033 h 2196233"/>
              <a:gd name="connsiteX164" fmla="*/ 0 w 11582400"/>
              <a:gd name="connsiteY164" fmla="*/ 469033 h 21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1582400" h="2196233">
                <a:moveTo>
                  <a:pt x="139700" y="1434233"/>
                </a:moveTo>
                <a:lnTo>
                  <a:pt x="139700" y="1434233"/>
                </a:lnTo>
                <a:lnTo>
                  <a:pt x="330200" y="1446933"/>
                </a:lnTo>
                <a:lnTo>
                  <a:pt x="609600" y="1459633"/>
                </a:lnTo>
                <a:cubicBezTo>
                  <a:pt x="715556" y="1466396"/>
                  <a:pt x="821860" y="1471001"/>
                  <a:pt x="927100" y="1485033"/>
                </a:cubicBezTo>
                <a:cubicBezTo>
                  <a:pt x="1155598" y="1515499"/>
                  <a:pt x="1053930" y="1503359"/>
                  <a:pt x="1231900" y="1523133"/>
                </a:cubicBezTo>
                <a:cubicBezTo>
                  <a:pt x="1341967" y="1510433"/>
                  <a:pt x="1451606" y="1493218"/>
                  <a:pt x="1562100" y="1485033"/>
                </a:cubicBezTo>
                <a:lnTo>
                  <a:pt x="2044700" y="1446933"/>
                </a:lnTo>
                <a:cubicBezTo>
                  <a:pt x="2084161" y="1442291"/>
                  <a:pt x="2144296" y="1429554"/>
                  <a:pt x="2184400" y="1421533"/>
                </a:cubicBezTo>
                <a:cubicBezTo>
                  <a:pt x="2197100" y="1413066"/>
                  <a:pt x="2208471" y="1402146"/>
                  <a:pt x="2222500" y="1396133"/>
                </a:cubicBezTo>
                <a:cubicBezTo>
                  <a:pt x="2238543" y="1389257"/>
                  <a:pt x="2256517" y="1388228"/>
                  <a:pt x="2273300" y="1383433"/>
                </a:cubicBezTo>
                <a:cubicBezTo>
                  <a:pt x="2286172" y="1379755"/>
                  <a:pt x="2298528" y="1374411"/>
                  <a:pt x="2311400" y="1370733"/>
                </a:cubicBezTo>
                <a:cubicBezTo>
                  <a:pt x="2330389" y="1365308"/>
                  <a:pt x="2380000" y="1355483"/>
                  <a:pt x="2400300" y="1345333"/>
                </a:cubicBezTo>
                <a:cubicBezTo>
                  <a:pt x="2413952" y="1338507"/>
                  <a:pt x="2424748" y="1326759"/>
                  <a:pt x="2438400" y="1319933"/>
                </a:cubicBezTo>
                <a:cubicBezTo>
                  <a:pt x="2450374" y="1313946"/>
                  <a:pt x="2464798" y="1313734"/>
                  <a:pt x="2476500" y="1307233"/>
                </a:cubicBezTo>
                <a:cubicBezTo>
                  <a:pt x="2503185" y="1292408"/>
                  <a:pt x="2523740" y="1266086"/>
                  <a:pt x="2552700" y="1256433"/>
                </a:cubicBezTo>
                <a:cubicBezTo>
                  <a:pt x="2578100" y="1247966"/>
                  <a:pt x="2602925" y="1237527"/>
                  <a:pt x="2628900" y="1231033"/>
                </a:cubicBezTo>
                <a:cubicBezTo>
                  <a:pt x="2645176" y="1226964"/>
                  <a:pt x="2699580" y="1214743"/>
                  <a:pt x="2717800" y="1205633"/>
                </a:cubicBezTo>
                <a:cubicBezTo>
                  <a:pt x="2731452" y="1198807"/>
                  <a:pt x="2741952" y="1186432"/>
                  <a:pt x="2755900" y="1180233"/>
                </a:cubicBezTo>
                <a:cubicBezTo>
                  <a:pt x="2818071" y="1152601"/>
                  <a:pt x="2826066" y="1159183"/>
                  <a:pt x="2882900" y="1142133"/>
                </a:cubicBezTo>
                <a:cubicBezTo>
                  <a:pt x="2908545" y="1134440"/>
                  <a:pt x="2933700" y="1125200"/>
                  <a:pt x="2959100" y="1116733"/>
                </a:cubicBezTo>
                <a:cubicBezTo>
                  <a:pt x="2971800" y="1112500"/>
                  <a:pt x="2986061" y="1111459"/>
                  <a:pt x="2997200" y="1104033"/>
                </a:cubicBezTo>
                <a:cubicBezTo>
                  <a:pt x="3031451" y="1081199"/>
                  <a:pt x="3033965" y="1074696"/>
                  <a:pt x="3073400" y="1065933"/>
                </a:cubicBezTo>
                <a:cubicBezTo>
                  <a:pt x="3185670" y="1040984"/>
                  <a:pt x="3111839" y="1065836"/>
                  <a:pt x="3200400" y="1040533"/>
                </a:cubicBezTo>
                <a:cubicBezTo>
                  <a:pt x="3213272" y="1036855"/>
                  <a:pt x="3225585" y="1031355"/>
                  <a:pt x="3238500" y="1027833"/>
                </a:cubicBezTo>
                <a:cubicBezTo>
                  <a:pt x="3272179" y="1018648"/>
                  <a:pt x="3340100" y="1002433"/>
                  <a:pt x="3340100" y="1002433"/>
                </a:cubicBezTo>
                <a:cubicBezTo>
                  <a:pt x="3410444" y="955537"/>
                  <a:pt x="3344893" y="991710"/>
                  <a:pt x="3454400" y="964333"/>
                </a:cubicBezTo>
                <a:cubicBezTo>
                  <a:pt x="3480375" y="957839"/>
                  <a:pt x="3505200" y="947400"/>
                  <a:pt x="3530600" y="938933"/>
                </a:cubicBezTo>
                <a:cubicBezTo>
                  <a:pt x="3543300" y="934700"/>
                  <a:pt x="3555713" y="929480"/>
                  <a:pt x="3568700" y="926233"/>
                </a:cubicBezTo>
                <a:cubicBezTo>
                  <a:pt x="3605160" y="917118"/>
                  <a:pt x="3664780" y="903593"/>
                  <a:pt x="3695700" y="888133"/>
                </a:cubicBezTo>
                <a:cubicBezTo>
                  <a:pt x="3712633" y="879666"/>
                  <a:pt x="3727936" y="866446"/>
                  <a:pt x="3746500" y="862733"/>
                </a:cubicBezTo>
                <a:cubicBezTo>
                  <a:pt x="3792351" y="853563"/>
                  <a:pt x="3839633" y="854266"/>
                  <a:pt x="3886200" y="850033"/>
                </a:cubicBezTo>
                <a:cubicBezTo>
                  <a:pt x="3925905" y="851379"/>
                  <a:pt x="4476680" y="843093"/>
                  <a:pt x="4724400" y="888133"/>
                </a:cubicBezTo>
                <a:cubicBezTo>
                  <a:pt x="4737189" y="890458"/>
                  <a:pt x="4797755" y="905761"/>
                  <a:pt x="4813300" y="913533"/>
                </a:cubicBezTo>
                <a:cubicBezTo>
                  <a:pt x="4826952" y="920359"/>
                  <a:pt x="4837371" y="932920"/>
                  <a:pt x="4851400" y="938933"/>
                </a:cubicBezTo>
                <a:cubicBezTo>
                  <a:pt x="4867443" y="945809"/>
                  <a:pt x="4885417" y="946838"/>
                  <a:pt x="4902200" y="951633"/>
                </a:cubicBezTo>
                <a:cubicBezTo>
                  <a:pt x="4929838" y="959529"/>
                  <a:pt x="4968522" y="973606"/>
                  <a:pt x="4991100" y="989733"/>
                </a:cubicBezTo>
                <a:cubicBezTo>
                  <a:pt x="5005715" y="1000172"/>
                  <a:pt x="5013500" y="1019111"/>
                  <a:pt x="5029200" y="1027833"/>
                </a:cubicBezTo>
                <a:cubicBezTo>
                  <a:pt x="5143500" y="1091333"/>
                  <a:pt x="5067300" y="1027833"/>
                  <a:pt x="5143500" y="1065933"/>
                </a:cubicBezTo>
                <a:cubicBezTo>
                  <a:pt x="5160433" y="1074400"/>
                  <a:pt x="5177862" y="1081940"/>
                  <a:pt x="5194300" y="1091333"/>
                </a:cubicBezTo>
                <a:cubicBezTo>
                  <a:pt x="5207552" y="1098906"/>
                  <a:pt x="5218452" y="1110534"/>
                  <a:pt x="5232400" y="1116733"/>
                </a:cubicBezTo>
                <a:lnTo>
                  <a:pt x="5346700" y="1154833"/>
                </a:lnTo>
                <a:cubicBezTo>
                  <a:pt x="5359400" y="1159066"/>
                  <a:pt x="5373661" y="1160107"/>
                  <a:pt x="5384800" y="1167533"/>
                </a:cubicBezTo>
                <a:cubicBezTo>
                  <a:pt x="5397500" y="1176000"/>
                  <a:pt x="5409248" y="1186107"/>
                  <a:pt x="5422900" y="1192933"/>
                </a:cubicBezTo>
                <a:cubicBezTo>
                  <a:pt x="5444240" y="1203603"/>
                  <a:pt x="5491455" y="1212229"/>
                  <a:pt x="5511800" y="1218333"/>
                </a:cubicBezTo>
                <a:cubicBezTo>
                  <a:pt x="5537445" y="1226026"/>
                  <a:pt x="5562600" y="1235266"/>
                  <a:pt x="5588000" y="1243733"/>
                </a:cubicBezTo>
                <a:lnTo>
                  <a:pt x="5626100" y="1256433"/>
                </a:lnTo>
                <a:cubicBezTo>
                  <a:pt x="5638800" y="1260666"/>
                  <a:pt x="5652226" y="1263146"/>
                  <a:pt x="5664200" y="1269133"/>
                </a:cubicBezTo>
                <a:cubicBezTo>
                  <a:pt x="5681133" y="1277600"/>
                  <a:pt x="5697273" y="1287886"/>
                  <a:pt x="5715000" y="1294533"/>
                </a:cubicBezTo>
                <a:cubicBezTo>
                  <a:pt x="5731343" y="1300662"/>
                  <a:pt x="5749082" y="1302217"/>
                  <a:pt x="5765800" y="1307233"/>
                </a:cubicBezTo>
                <a:cubicBezTo>
                  <a:pt x="5791445" y="1314926"/>
                  <a:pt x="5816600" y="1324166"/>
                  <a:pt x="5842000" y="1332633"/>
                </a:cubicBezTo>
                <a:cubicBezTo>
                  <a:pt x="5854700" y="1336866"/>
                  <a:pt x="5867113" y="1342086"/>
                  <a:pt x="5880100" y="1345333"/>
                </a:cubicBezTo>
                <a:cubicBezTo>
                  <a:pt x="5908497" y="1352432"/>
                  <a:pt x="5988548" y="1371065"/>
                  <a:pt x="6007100" y="1383433"/>
                </a:cubicBezTo>
                <a:cubicBezTo>
                  <a:pt x="6019800" y="1391900"/>
                  <a:pt x="6030855" y="1403617"/>
                  <a:pt x="6045200" y="1408833"/>
                </a:cubicBezTo>
                <a:cubicBezTo>
                  <a:pt x="6078007" y="1420763"/>
                  <a:pt x="6113682" y="1423194"/>
                  <a:pt x="6146800" y="1434233"/>
                </a:cubicBezTo>
                <a:cubicBezTo>
                  <a:pt x="6274843" y="1476914"/>
                  <a:pt x="6076232" y="1411793"/>
                  <a:pt x="6235700" y="1459633"/>
                </a:cubicBezTo>
                <a:cubicBezTo>
                  <a:pt x="6261345" y="1467326"/>
                  <a:pt x="6289623" y="1470181"/>
                  <a:pt x="6311900" y="1485033"/>
                </a:cubicBezTo>
                <a:cubicBezTo>
                  <a:pt x="6337300" y="1501966"/>
                  <a:pt x="6360796" y="1522181"/>
                  <a:pt x="6388100" y="1535833"/>
                </a:cubicBezTo>
                <a:cubicBezTo>
                  <a:pt x="6452552" y="1568059"/>
                  <a:pt x="6423148" y="1550731"/>
                  <a:pt x="6477000" y="1586633"/>
                </a:cubicBezTo>
                <a:cubicBezTo>
                  <a:pt x="6481233" y="1599333"/>
                  <a:pt x="6480234" y="1615267"/>
                  <a:pt x="6489700" y="1624733"/>
                </a:cubicBezTo>
                <a:cubicBezTo>
                  <a:pt x="6499166" y="1634199"/>
                  <a:pt x="6515826" y="1631446"/>
                  <a:pt x="6527800" y="1637433"/>
                </a:cubicBezTo>
                <a:cubicBezTo>
                  <a:pt x="6541452" y="1644259"/>
                  <a:pt x="6553200" y="1654366"/>
                  <a:pt x="6565900" y="1662833"/>
                </a:cubicBezTo>
                <a:cubicBezTo>
                  <a:pt x="6572150" y="1675333"/>
                  <a:pt x="6601741" y="1739766"/>
                  <a:pt x="6616700" y="1751733"/>
                </a:cubicBezTo>
                <a:cubicBezTo>
                  <a:pt x="6627153" y="1760096"/>
                  <a:pt x="6642100" y="1760200"/>
                  <a:pt x="6654800" y="1764433"/>
                </a:cubicBezTo>
                <a:cubicBezTo>
                  <a:pt x="6663267" y="1777133"/>
                  <a:pt x="6669407" y="1791740"/>
                  <a:pt x="6680200" y="1802533"/>
                </a:cubicBezTo>
                <a:cubicBezTo>
                  <a:pt x="6716596" y="1838929"/>
                  <a:pt x="6715083" y="1819975"/>
                  <a:pt x="6756400" y="1840633"/>
                </a:cubicBezTo>
                <a:cubicBezTo>
                  <a:pt x="6821950" y="1873408"/>
                  <a:pt x="6773886" y="1870103"/>
                  <a:pt x="6858000" y="1916833"/>
                </a:cubicBezTo>
                <a:cubicBezTo>
                  <a:pt x="6873258" y="1925310"/>
                  <a:pt x="6892082" y="1924517"/>
                  <a:pt x="6908800" y="1929533"/>
                </a:cubicBezTo>
                <a:cubicBezTo>
                  <a:pt x="7105407" y="1988515"/>
                  <a:pt x="6846218" y="1922561"/>
                  <a:pt x="7086600" y="1967633"/>
                </a:cubicBezTo>
                <a:cubicBezTo>
                  <a:pt x="7166921" y="1982693"/>
                  <a:pt x="7224386" y="2005095"/>
                  <a:pt x="7302500" y="2031133"/>
                </a:cubicBezTo>
                <a:cubicBezTo>
                  <a:pt x="7315200" y="2035366"/>
                  <a:pt x="7327395" y="2041632"/>
                  <a:pt x="7340600" y="2043833"/>
                </a:cubicBezTo>
                <a:cubicBezTo>
                  <a:pt x="7366000" y="2048066"/>
                  <a:pt x="7391663" y="2050947"/>
                  <a:pt x="7416800" y="2056533"/>
                </a:cubicBezTo>
                <a:cubicBezTo>
                  <a:pt x="7429868" y="2059437"/>
                  <a:pt x="7442028" y="2065555"/>
                  <a:pt x="7454900" y="2069233"/>
                </a:cubicBezTo>
                <a:cubicBezTo>
                  <a:pt x="7471683" y="2074028"/>
                  <a:pt x="7488767" y="2077700"/>
                  <a:pt x="7505700" y="2081933"/>
                </a:cubicBezTo>
                <a:cubicBezTo>
                  <a:pt x="7518400" y="2090400"/>
                  <a:pt x="7529074" y="2103317"/>
                  <a:pt x="7543800" y="2107333"/>
                </a:cubicBezTo>
                <a:cubicBezTo>
                  <a:pt x="7576728" y="2116313"/>
                  <a:pt x="7611820" y="2113928"/>
                  <a:pt x="7645400" y="2120033"/>
                </a:cubicBezTo>
                <a:cubicBezTo>
                  <a:pt x="7658571" y="2122428"/>
                  <a:pt x="7670129" y="2132081"/>
                  <a:pt x="7683500" y="2132733"/>
                </a:cubicBezTo>
                <a:cubicBezTo>
                  <a:pt x="7844231" y="2140574"/>
                  <a:pt x="8005233" y="2141200"/>
                  <a:pt x="8166100" y="2145433"/>
                </a:cubicBezTo>
                <a:cubicBezTo>
                  <a:pt x="8187267" y="2149666"/>
                  <a:pt x="8209122" y="2151307"/>
                  <a:pt x="8229600" y="2158133"/>
                </a:cubicBezTo>
                <a:cubicBezTo>
                  <a:pt x="8247561" y="2164120"/>
                  <a:pt x="8262999" y="2176075"/>
                  <a:pt x="8280400" y="2183533"/>
                </a:cubicBezTo>
                <a:cubicBezTo>
                  <a:pt x="8292705" y="2188806"/>
                  <a:pt x="8305800" y="2192000"/>
                  <a:pt x="8318500" y="2196233"/>
                </a:cubicBezTo>
                <a:cubicBezTo>
                  <a:pt x="8852546" y="2129477"/>
                  <a:pt x="8133595" y="2215428"/>
                  <a:pt x="9664700" y="2170833"/>
                </a:cubicBezTo>
                <a:cubicBezTo>
                  <a:pt x="9687488" y="2170169"/>
                  <a:pt x="9706573" y="2152642"/>
                  <a:pt x="9728200" y="2145433"/>
                </a:cubicBezTo>
                <a:cubicBezTo>
                  <a:pt x="9779521" y="2128326"/>
                  <a:pt x="9787139" y="2135132"/>
                  <a:pt x="9842500" y="2120033"/>
                </a:cubicBezTo>
                <a:cubicBezTo>
                  <a:pt x="9868331" y="2112988"/>
                  <a:pt x="9918700" y="2094633"/>
                  <a:pt x="9918700" y="2094633"/>
                </a:cubicBezTo>
                <a:cubicBezTo>
                  <a:pt x="9931400" y="2081933"/>
                  <a:pt x="9941100" y="2065255"/>
                  <a:pt x="9956800" y="2056533"/>
                </a:cubicBezTo>
                <a:cubicBezTo>
                  <a:pt x="9980205" y="2043530"/>
                  <a:pt x="10007600" y="2039600"/>
                  <a:pt x="10033000" y="2031133"/>
                </a:cubicBezTo>
                <a:lnTo>
                  <a:pt x="10147300" y="1993033"/>
                </a:lnTo>
                <a:cubicBezTo>
                  <a:pt x="10233583" y="1964272"/>
                  <a:pt x="10128912" y="1998550"/>
                  <a:pt x="10274300" y="1954933"/>
                </a:cubicBezTo>
                <a:cubicBezTo>
                  <a:pt x="10287122" y="1951086"/>
                  <a:pt x="10299528" y="1945911"/>
                  <a:pt x="10312400" y="1942233"/>
                </a:cubicBezTo>
                <a:cubicBezTo>
                  <a:pt x="10331389" y="1936808"/>
                  <a:pt x="10381000" y="1926983"/>
                  <a:pt x="10401300" y="1916833"/>
                </a:cubicBezTo>
                <a:cubicBezTo>
                  <a:pt x="10414952" y="1910007"/>
                  <a:pt x="10425371" y="1897446"/>
                  <a:pt x="10439400" y="1891433"/>
                </a:cubicBezTo>
                <a:cubicBezTo>
                  <a:pt x="10455443" y="1884557"/>
                  <a:pt x="10473084" y="1882156"/>
                  <a:pt x="10490200" y="1878733"/>
                </a:cubicBezTo>
                <a:cubicBezTo>
                  <a:pt x="10534253" y="1869922"/>
                  <a:pt x="10612603" y="1859433"/>
                  <a:pt x="10655300" y="1853333"/>
                </a:cubicBezTo>
                <a:cubicBezTo>
                  <a:pt x="10680700" y="1844866"/>
                  <a:pt x="10709223" y="1842785"/>
                  <a:pt x="10731500" y="1827933"/>
                </a:cubicBezTo>
                <a:cubicBezTo>
                  <a:pt x="10744200" y="1819466"/>
                  <a:pt x="10755571" y="1808546"/>
                  <a:pt x="10769600" y="1802533"/>
                </a:cubicBezTo>
                <a:cubicBezTo>
                  <a:pt x="10785643" y="1795657"/>
                  <a:pt x="10803682" y="1794849"/>
                  <a:pt x="10820400" y="1789833"/>
                </a:cubicBezTo>
                <a:cubicBezTo>
                  <a:pt x="10846708" y="1781941"/>
                  <a:pt x="10913946" y="1755915"/>
                  <a:pt x="10947400" y="1751733"/>
                </a:cubicBezTo>
                <a:cubicBezTo>
                  <a:pt x="10997982" y="1745410"/>
                  <a:pt x="11049033" y="1743648"/>
                  <a:pt x="11099800" y="1739033"/>
                </a:cubicBezTo>
                <a:lnTo>
                  <a:pt x="11226800" y="1726333"/>
                </a:lnTo>
                <a:cubicBezTo>
                  <a:pt x="11247967" y="1713633"/>
                  <a:pt x="11267381" y="1697401"/>
                  <a:pt x="11290300" y="1688233"/>
                </a:cubicBezTo>
                <a:cubicBezTo>
                  <a:pt x="11310342" y="1680216"/>
                  <a:pt x="11334149" y="1684465"/>
                  <a:pt x="11353800" y="1675533"/>
                </a:cubicBezTo>
                <a:cubicBezTo>
                  <a:pt x="11381591" y="1662901"/>
                  <a:pt x="11430000" y="1624733"/>
                  <a:pt x="11430000" y="1624733"/>
                </a:cubicBezTo>
                <a:cubicBezTo>
                  <a:pt x="11438467" y="1612033"/>
                  <a:pt x="11444607" y="1597426"/>
                  <a:pt x="11455400" y="1586633"/>
                </a:cubicBezTo>
                <a:cubicBezTo>
                  <a:pt x="11474567" y="1567466"/>
                  <a:pt x="11501259" y="1556414"/>
                  <a:pt x="11518900" y="1535833"/>
                </a:cubicBezTo>
                <a:cubicBezTo>
                  <a:pt x="11527612" y="1525669"/>
                  <a:pt x="11528078" y="1510648"/>
                  <a:pt x="11531600" y="1497733"/>
                </a:cubicBezTo>
                <a:cubicBezTo>
                  <a:pt x="11567590" y="1365770"/>
                  <a:pt x="11538135" y="1433863"/>
                  <a:pt x="11582400" y="1345333"/>
                </a:cubicBezTo>
                <a:cubicBezTo>
                  <a:pt x="11578167" y="1315700"/>
                  <a:pt x="11585771" y="1281687"/>
                  <a:pt x="11569700" y="1256433"/>
                </a:cubicBezTo>
                <a:cubicBezTo>
                  <a:pt x="11542710" y="1214021"/>
                  <a:pt x="11486675" y="1202705"/>
                  <a:pt x="11442700" y="1192933"/>
                </a:cubicBezTo>
                <a:cubicBezTo>
                  <a:pt x="11421628" y="1188250"/>
                  <a:pt x="11400141" y="1185468"/>
                  <a:pt x="11379200" y="1180233"/>
                </a:cubicBezTo>
                <a:cubicBezTo>
                  <a:pt x="11366213" y="1176986"/>
                  <a:pt x="11353972" y="1171211"/>
                  <a:pt x="11341100" y="1167533"/>
                </a:cubicBezTo>
                <a:cubicBezTo>
                  <a:pt x="11324317" y="1162738"/>
                  <a:pt x="11307233" y="1159066"/>
                  <a:pt x="11290300" y="1154833"/>
                </a:cubicBezTo>
                <a:cubicBezTo>
                  <a:pt x="11107386" y="1032890"/>
                  <a:pt x="11284973" y="1141628"/>
                  <a:pt x="11176000" y="1091333"/>
                </a:cubicBezTo>
                <a:cubicBezTo>
                  <a:pt x="11133026" y="1071499"/>
                  <a:pt x="11091333" y="1049000"/>
                  <a:pt x="11049000" y="1027833"/>
                </a:cubicBezTo>
                <a:cubicBezTo>
                  <a:pt x="11032067" y="1019366"/>
                  <a:pt x="11016161" y="1008420"/>
                  <a:pt x="10998200" y="1002433"/>
                </a:cubicBezTo>
                <a:cubicBezTo>
                  <a:pt x="10863422" y="957507"/>
                  <a:pt x="10923281" y="972209"/>
                  <a:pt x="10820400" y="951633"/>
                </a:cubicBezTo>
                <a:cubicBezTo>
                  <a:pt x="10730365" y="884106"/>
                  <a:pt x="10801113" y="923478"/>
                  <a:pt x="10642600" y="900833"/>
                </a:cubicBezTo>
                <a:cubicBezTo>
                  <a:pt x="10598180" y="894487"/>
                  <a:pt x="10593505" y="886289"/>
                  <a:pt x="10553700" y="875433"/>
                </a:cubicBezTo>
                <a:cubicBezTo>
                  <a:pt x="10520021" y="866248"/>
                  <a:pt x="10485666" y="859623"/>
                  <a:pt x="10452100" y="850033"/>
                </a:cubicBezTo>
                <a:cubicBezTo>
                  <a:pt x="10423454" y="841848"/>
                  <a:pt x="10360078" y="816305"/>
                  <a:pt x="10325100" y="811933"/>
                </a:cubicBezTo>
                <a:cubicBezTo>
                  <a:pt x="10274518" y="805610"/>
                  <a:pt x="10223500" y="803466"/>
                  <a:pt x="10172700" y="799233"/>
                </a:cubicBezTo>
                <a:cubicBezTo>
                  <a:pt x="10155767" y="795000"/>
                  <a:pt x="10138459" y="792053"/>
                  <a:pt x="10121900" y="786533"/>
                </a:cubicBezTo>
                <a:cubicBezTo>
                  <a:pt x="10063608" y="767102"/>
                  <a:pt x="10064121" y="757129"/>
                  <a:pt x="10007600" y="748433"/>
                </a:cubicBezTo>
                <a:cubicBezTo>
                  <a:pt x="9969711" y="742604"/>
                  <a:pt x="9931400" y="739966"/>
                  <a:pt x="9893300" y="735733"/>
                </a:cubicBezTo>
                <a:cubicBezTo>
                  <a:pt x="9853637" y="722512"/>
                  <a:pt x="9833461" y="716615"/>
                  <a:pt x="9791700" y="697633"/>
                </a:cubicBezTo>
                <a:cubicBezTo>
                  <a:pt x="9765847" y="685882"/>
                  <a:pt x="9742939" y="666850"/>
                  <a:pt x="9715500" y="659533"/>
                </a:cubicBezTo>
                <a:cubicBezTo>
                  <a:pt x="9678460" y="649656"/>
                  <a:pt x="9639300" y="651066"/>
                  <a:pt x="9601200" y="646833"/>
                </a:cubicBezTo>
                <a:cubicBezTo>
                  <a:pt x="9492011" y="574040"/>
                  <a:pt x="9630160" y="661313"/>
                  <a:pt x="9525000" y="608733"/>
                </a:cubicBezTo>
                <a:cubicBezTo>
                  <a:pt x="9511348" y="601907"/>
                  <a:pt x="9500929" y="589346"/>
                  <a:pt x="9486900" y="583333"/>
                </a:cubicBezTo>
                <a:cubicBezTo>
                  <a:pt x="9456960" y="570502"/>
                  <a:pt x="9367801" y="560876"/>
                  <a:pt x="9347200" y="557933"/>
                </a:cubicBezTo>
                <a:cubicBezTo>
                  <a:pt x="9309100" y="545233"/>
                  <a:pt x="9270721" y="533341"/>
                  <a:pt x="9232900" y="519833"/>
                </a:cubicBezTo>
                <a:cubicBezTo>
                  <a:pt x="9211431" y="512165"/>
                  <a:pt x="9191517" y="499962"/>
                  <a:pt x="9169400" y="494433"/>
                </a:cubicBezTo>
                <a:cubicBezTo>
                  <a:pt x="9140360" y="487173"/>
                  <a:pt x="9110086" y="486285"/>
                  <a:pt x="9080500" y="481733"/>
                </a:cubicBezTo>
                <a:cubicBezTo>
                  <a:pt x="9055049" y="477817"/>
                  <a:pt x="9029914" y="471683"/>
                  <a:pt x="9004300" y="469033"/>
                </a:cubicBezTo>
                <a:cubicBezTo>
                  <a:pt x="8808194" y="448746"/>
                  <a:pt x="8705925" y="443215"/>
                  <a:pt x="8521700" y="430933"/>
                </a:cubicBezTo>
                <a:cubicBezTo>
                  <a:pt x="8492067" y="426700"/>
                  <a:pt x="8462070" y="424505"/>
                  <a:pt x="8432800" y="418233"/>
                </a:cubicBezTo>
                <a:cubicBezTo>
                  <a:pt x="8402665" y="411775"/>
                  <a:pt x="8374409" y="397191"/>
                  <a:pt x="8343900" y="392833"/>
                </a:cubicBezTo>
                <a:cubicBezTo>
                  <a:pt x="8285080" y="384430"/>
                  <a:pt x="8225367" y="384366"/>
                  <a:pt x="8166100" y="380133"/>
                </a:cubicBezTo>
                <a:lnTo>
                  <a:pt x="8102600" y="367433"/>
                </a:lnTo>
                <a:cubicBezTo>
                  <a:pt x="8064437" y="359255"/>
                  <a:pt x="8026661" y="349226"/>
                  <a:pt x="7988300" y="342033"/>
                </a:cubicBezTo>
                <a:cubicBezTo>
                  <a:pt x="7958879" y="336516"/>
                  <a:pt x="7928713" y="335398"/>
                  <a:pt x="7899400" y="329333"/>
                </a:cubicBezTo>
                <a:cubicBezTo>
                  <a:pt x="7805872" y="309982"/>
                  <a:pt x="7714924" y="276380"/>
                  <a:pt x="7620000" y="265833"/>
                </a:cubicBezTo>
                <a:cubicBezTo>
                  <a:pt x="7353081" y="236175"/>
                  <a:pt x="7684683" y="271713"/>
                  <a:pt x="7340600" y="240433"/>
                </a:cubicBezTo>
                <a:cubicBezTo>
                  <a:pt x="7255860" y="232729"/>
                  <a:pt x="7171530" y="220233"/>
                  <a:pt x="7086600" y="215033"/>
                </a:cubicBezTo>
                <a:cubicBezTo>
                  <a:pt x="6963990" y="207526"/>
                  <a:pt x="6841067" y="206566"/>
                  <a:pt x="6718300" y="202333"/>
                </a:cubicBezTo>
                <a:cubicBezTo>
                  <a:pt x="6659033" y="193866"/>
                  <a:pt x="6600002" y="183544"/>
                  <a:pt x="6540500" y="176933"/>
                </a:cubicBezTo>
                <a:cubicBezTo>
                  <a:pt x="6485642" y="170838"/>
                  <a:pt x="6429845" y="173307"/>
                  <a:pt x="6375400" y="164233"/>
                </a:cubicBezTo>
                <a:cubicBezTo>
                  <a:pt x="6352913" y="160485"/>
                  <a:pt x="6334591" y="141029"/>
                  <a:pt x="6311900" y="138833"/>
                </a:cubicBezTo>
                <a:cubicBezTo>
                  <a:pt x="6202264" y="128223"/>
                  <a:pt x="6091767" y="130366"/>
                  <a:pt x="5981700" y="126133"/>
                </a:cubicBezTo>
                <a:cubicBezTo>
                  <a:pt x="4403623" y="-136880"/>
                  <a:pt x="5812473" y="89194"/>
                  <a:pt x="1485900" y="113433"/>
                </a:cubicBezTo>
                <a:cubicBezTo>
                  <a:pt x="1422260" y="113790"/>
                  <a:pt x="1358957" y="122874"/>
                  <a:pt x="1295400" y="126133"/>
                </a:cubicBezTo>
                <a:lnTo>
                  <a:pt x="990600" y="138833"/>
                </a:lnTo>
                <a:cubicBezTo>
                  <a:pt x="868862" y="169267"/>
                  <a:pt x="1019771" y="129109"/>
                  <a:pt x="876300" y="176933"/>
                </a:cubicBezTo>
                <a:cubicBezTo>
                  <a:pt x="859741" y="182453"/>
                  <a:pt x="842283" y="184838"/>
                  <a:pt x="825500" y="189633"/>
                </a:cubicBezTo>
                <a:cubicBezTo>
                  <a:pt x="812628" y="193311"/>
                  <a:pt x="800222" y="198486"/>
                  <a:pt x="787400" y="202333"/>
                </a:cubicBezTo>
                <a:cubicBezTo>
                  <a:pt x="757881" y="211189"/>
                  <a:pt x="728233" y="219624"/>
                  <a:pt x="698500" y="227733"/>
                </a:cubicBezTo>
                <a:cubicBezTo>
                  <a:pt x="681661" y="232326"/>
                  <a:pt x="664259" y="234913"/>
                  <a:pt x="647700" y="240433"/>
                </a:cubicBezTo>
                <a:cubicBezTo>
                  <a:pt x="626073" y="247642"/>
                  <a:pt x="605546" y="257828"/>
                  <a:pt x="584200" y="265833"/>
                </a:cubicBezTo>
                <a:cubicBezTo>
                  <a:pt x="571665" y="270533"/>
                  <a:pt x="558943" y="274756"/>
                  <a:pt x="546100" y="278533"/>
                </a:cubicBezTo>
                <a:lnTo>
                  <a:pt x="368300" y="329333"/>
                </a:lnTo>
                <a:cubicBezTo>
                  <a:pt x="355600" y="342033"/>
                  <a:pt x="346264" y="359401"/>
                  <a:pt x="330200" y="367433"/>
                </a:cubicBezTo>
                <a:cubicBezTo>
                  <a:pt x="254094" y="405486"/>
                  <a:pt x="206022" y="406944"/>
                  <a:pt x="127000" y="418233"/>
                </a:cubicBezTo>
                <a:cubicBezTo>
                  <a:pt x="110067" y="426700"/>
                  <a:pt x="93778" y="436602"/>
                  <a:pt x="76200" y="443633"/>
                </a:cubicBezTo>
                <a:cubicBezTo>
                  <a:pt x="51341" y="453577"/>
                  <a:pt x="0" y="469033"/>
                  <a:pt x="0" y="469033"/>
                </a:cubicBezTo>
                <a:lnTo>
                  <a:pt x="0" y="469033"/>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p:cNvCxnSpPr/>
          <p:nvPr/>
        </p:nvCxnSpPr>
        <p:spPr>
          <a:xfrm flipH="1">
            <a:off x="-63098" y="4189971"/>
            <a:ext cx="1348595" cy="196715"/>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sp>
        <p:nvSpPr>
          <p:cNvPr id="27" name="Freeform 26"/>
          <p:cNvSpPr/>
          <p:nvPr/>
        </p:nvSpPr>
        <p:spPr>
          <a:xfrm>
            <a:off x="5378219" y="2654979"/>
            <a:ext cx="5400943" cy="1960052"/>
          </a:xfrm>
          <a:custGeom>
            <a:avLst/>
            <a:gdLst>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4002449 w 5400943"/>
              <a:gd name="connsiteY63" fmla="*/ 1839588 h 1979438"/>
              <a:gd name="connsiteX64" fmla="*/ 4163814 w 5400943"/>
              <a:gd name="connsiteY64" fmla="*/ 1871861 h 1979438"/>
              <a:gd name="connsiteX65" fmla="*/ 4443513 w 5400943"/>
              <a:gd name="connsiteY65" fmla="*/ 1904134 h 1979438"/>
              <a:gd name="connsiteX66" fmla="*/ 4594120 w 5400943"/>
              <a:gd name="connsiteY66" fmla="*/ 1925649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4002449 w 5400943"/>
              <a:gd name="connsiteY63" fmla="*/ 1839588 h 1979438"/>
              <a:gd name="connsiteX64" fmla="*/ 4163814 w 5400943"/>
              <a:gd name="connsiteY64" fmla="*/ 1871861 h 1979438"/>
              <a:gd name="connsiteX65" fmla="*/ 4443513 w 5400943"/>
              <a:gd name="connsiteY65" fmla="*/ 1904134 h 1979438"/>
              <a:gd name="connsiteX66" fmla="*/ 4643547 w 5400943"/>
              <a:gd name="connsiteY66" fmla="*/ 1616730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4002449 w 5400943"/>
              <a:gd name="connsiteY63" fmla="*/ 1839588 h 1979438"/>
              <a:gd name="connsiteX64" fmla="*/ 4163814 w 5400943"/>
              <a:gd name="connsiteY64" fmla="*/ 1871861 h 1979438"/>
              <a:gd name="connsiteX65" fmla="*/ 4468226 w 5400943"/>
              <a:gd name="connsiteY65" fmla="*/ 1669355 h 1979438"/>
              <a:gd name="connsiteX66" fmla="*/ 4643547 w 5400943"/>
              <a:gd name="connsiteY66" fmla="*/ 1616730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4002449 w 5400943"/>
              <a:gd name="connsiteY63" fmla="*/ 1839588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84576 w 5400943"/>
              <a:gd name="connsiteY67" fmla="*/ 1914892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720424 w 5400943"/>
              <a:gd name="connsiteY106" fmla="*/ 31083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979044 w 5400943"/>
              <a:gd name="connsiteY102" fmla="*/ 238734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720424 w 5400943"/>
              <a:gd name="connsiteY106" fmla="*/ 31083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4169919 w 5400943"/>
              <a:gd name="connsiteY99" fmla="*/ 152673 h 1979438"/>
              <a:gd name="connsiteX100" fmla="*/ 3841085 w 5400943"/>
              <a:gd name="connsiteY100" fmla="*/ 64576 h 1979438"/>
              <a:gd name="connsiteX101" fmla="*/ 3765781 w 5400943"/>
              <a:gd name="connsiteY101" fmla="*/ 107607 h 1979438"/>
              <a:gd name="connsiteX102" fmla="*/ 3979044 w 5400943"/>
              <a:gd name="connsiteY102" fmla="*/ 238734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720424 w 5400943"/>
              <a:gd name="connsiteY106" fmla="*/ 31083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4467645 w 5400943"/>
              <a:gd name="connsiteY97" fmla="*/ 83330 h 1979438"/>
              <a:gd name="connsiteX98" fmla="*/ 3894873 w 5400943"/>
              <a:gd name="connsiteY98" fmla="*/ 32303 h 1979438"/>
              <a:gd name="connsiteX99" fmla="*/ 4169919 w 5400943"/>
              <a:gd name="connsiteY99" fmla="*/ 152673 h 1979438"/>
              <a:gd name="connsiteX100" fmla="*/ 3841085 w 5400943"/>
              <a:gd name="connsiteY100" fmla="*/ 64576 h 1979438"/>
              <a:gd name="connsiteX101" fmla="*/ 3765781 w 5400943"/>
              <a:gd name="connsiteY101" fmla="*/ 107607 h 1979438"/>
              <a:gd name="connsiteX102" fmla="*/ 3979044 w 5400943"/>
              <a:gd name="connsiteY102" fmla="*/ 238734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720424 w 5400943"/>
              <a:gd name="connsiteY106" fmla="*/ 31083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3894873 w 5400943"/>
              <a:gd name="connsiteY98" fmla="*/ 34921 h 1982056"/>
              <a:gd name="connsiteX99" fmla="*/ 4169919 w 5400943"/>
              <a:gd name="connsiteY99" fmla="*/ 155291 h 1982056"/>
              <a:gd name="connsiteX100" fmla="*/ 3841085 w 5400943"/>
              <a:gd name="connsiteY100" fmla="*/ 67194 h 1982056"/>
              <a:gd name="connsiteX101" fmla="*/ 3765781 w 5400943"/>
              <a:gd name="connsiteY101" fmla="*/ 110225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615174 w 5400943"/>
              <a:gd name="connsiteY105" fmla="*/ 196286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3894873 w 5400943"/>
              <a:gd name="connsiteY98" fmla="*/ 34921 h 1982056"/>
              <a:gd name="connsiteX99" fmla="*/ 4169919 w 5400943"/>
              <a:gd name="connsiteY99" fmla="*/ 155291 h 1982056"/>
              <a:gd name="connsiteX100" fmla="*/ 4236502 w 5400943"/>
              <a:gd name="connsiteY100" fmla="*/ 153691 h 1982056"/>
              <a:gd name="connsiteX101" fmla="*/ 3765781 w 5400943"/>
              <a:gd name="connsiteY101" fmla="*/ 110225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615174 w 5400943"/>
              <a:gd name="connsiteY105" fmla="*/ 196286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4364430 w 5400943"/>
              <a:gd name="connsiteY98" fmla="*/ 133775 h 1982056"/>
              <a:gd name="connsiteX99" fmla="*/ 4169919 w 5400943"/>
              <a:gd name="connsiteY99" fmla="*/ 155291 h 1982056"/>
              <a:gd name="connsiteX100" fmla="*/ 4236502 w 5400943"/>
              <a:gd name="connsiteY100" fmla="*/ 153691 h 1982056"/>
              <a:gd name="connsiteX101" fmla="*/ 3765781 w 5400943"/>
              <a:gd name="connsiteY101" fmla="*/ 110225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615174 w 5400943"/>
              <a:gd name="connsiteY105" fmla="*/ 196286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4364430 w 5400943"/>
              <a:gd name="connsiteY98" fmla="*/ 133775 h 1982056"/>
              <a:gd name="connsiteX99" fmla="*/ 4169919 w 5400943"/>
              <a:gd name="connsiteY99" fmla="*/ 155291 h 1982056"/>
              <a:gd name="connsiteX100" fmla="*/ 4236502 w 5400943"/>
              <a:gd name="connsiteY100" fmla="*/ 153691 h 1982056"/>
              <a:gd name="connsiteX101" fmla="*/ 4087057 w 5400943"/>
              <a:gd name="connsiteY101" fmla="*/ 209079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615174 w 5400943"/>
              <a:gd name="connsiteY105" fmla="*/ 196286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4364430 w 5400943"/>
              <a:gd name="connsiteY98" fmla="*/ 133775 h 1982056"/>
              <a:gd name="connsiteX99" fmla="*/ 4169919 w 5400943"/>
              <a:gd name="connsiteY99" fmla="*/ 155291 h 1982056"/>
              <a:gd name="connsiteX100" fmla="*/ 4236502 w 5400943"/>
              <a:gd name="connsiteY100" fmla="*/ 153691 h 1982056"/>
              <a:gd name="connsiteX101" fmla="*/ 4087057 w 5400943"/>
              <a:gd name="connsiteY101" fmla="*/ 209079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714028 w 5400943"/>
              <a:gd name="connsiteY105" fmla="*/ 258070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4364430 w 5400943"/>
              <a:gd name="connsiteY98" fmla="*/ 133775 h 1982056"/>
              <a:gd name="connsiteX99" fmla="*/ 4169919 w 5400943"/>
              <a:gd name="connsiteY99" fmla="*/ 155291 h 1982056"/>
              <a:gd name="connsiteX100" fmla="*/ 4236502 w 5400943"/>
              <a:gd name="connsiteY100" fmla="*/ 153691 h 1982056"/>
              <a:gd name="connsiteX101" fmla="*/ 4087057 w 5400943"/>
              <a:gd name="connsiteY101" fmla="*/ 209079 h 1982056"/>
              <a:gd name="connsiteX102" fmla="*/ 3979044 w 5400943"/>
              <a:gd name="connsiteY102" fmla="*/ 241352 h 1982056"/>
              <a:gd name="connsiteX103" fmla="*/ 3877428 w 5400943"/>
              <a:gd name="connsiteY103" fmla="*/ 213440 h 1982056"/>
              <a:gd name="connsiteX104" fmla="*/ 3845155 w 5400943"/>
              <a:gd name="connsiteY104" fmla="*/ 261269 h 1982056"/>
              <a:gd name="connsiteX105" fmla="*/ 3714028 w 5400943"/>
              <a:gd name="connsiteY105" fmla="*/ 258070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00193 h 1960052"/>
              <a:gd name="connsiteX1" fmla="*/ 990308 w 5400943"/>
              <a:gd name="connsiteY1" fmla="*/ 400193 h 1960052"/>
              <a:gd name="connsiteX2" fmla="*/ 893489 w 5400943"/>
              <a:gd name="connsiteY2" fmla="*/ 389435 h 1960052"/>
              <a:gd name="connsiteX3" fmla="*/ 570760 w 5400943"/>
              <a:gd name="connsiteY3" fmla="*/ 410950 h 1960052"/>
              <a:gd name="connsiteX4" fmla="*/ 516972 w 5400943"/>
              <a:gd name="connsiteY4" fmla="*/ 453981 h 1960052"/>
              <a:gd name="connsiteX5" fmla="*/ 473941 w 5400943"/>
              <a:gd name="connsiteY5" fmla="*/ 497012 h 1960052"/>
              <a:gd name="connsiteX6" fmla="*/ 430910 w 5400943"/>
              <a:gd name="connsiteY6" fmla="*/ 550800 h 1960052"/>
              <a:gd name="connsiteX7" fmla="*/ 387880 w 5400943"/>
              <a:gd name="connsiteY7" fmla="*/ 572315 h 1960052"/>
              <a:gd name="connsiteX8" fmla="*/ 366365 w 5400943"/>
              <a:gd name="connsiteY8" fmla="*/ 615346 h 1960052"/>
              <a:gd name="connsiteX9" fmla="*/ 344849 w 5400943"/>
              <a:gd name="connsiteY9" fmla="*/ 636861 h 1960052"/>
              <a:gd name="connsiteX10" fmla="*/ 323334 w 5400943"/>
              <a:gd name="connsiteY10" fmla="*/ 701407 h 1960052"/>
              <a:gd name="connsiteX11" fmla="*/ 280303 w 5400943"/>
              <a:gd name="connsiteY11" fmla="*/ 765953 h 1960052"/>
              <a:gd name="connsiteX12" fmla="*/ 258788 w 5400943"/>
              <a:gd name="connsiteY12" fmla="*/ 841256 h 1960052"/>
              <a:gd name="connsiteX13" fmla="*/ 248030 w 5400943"/>
              <a:gd name="connsiteY13" fmla="*/ 884287 h 1960052"/>
              <a:gd name="connsiteX14" fmla="*/ 215757 w 5400943"/>
              <a:gd name="connsiteY14" fmla="*/ 916560 h 1960052"/>
              <a:gd name="connsiteX15" fmla="*/ 205000 w 5400943"/>
              <a:gd name="connsiteY15" fmla="*/ 948833 h 1960052"/>
              <a:gd name="connsiteX16" fmla="*/ 161969 w 5400943"/>
              <a:gd name="connsiteY16" fmla="*/ 1013379 h 1960052"/>
              <a:gd name="connsiteX17" fmla="*/ 140454 w 5400943"/>
              <a:gd name="connsiteY17" fmla="*/ 1088682 h 1960052"/>
              <a:gd name="connsiteX18" fmla="*/ 108181 w 5400943"/>
              <a:gd name="connsiteY18" fmla="*/ 1110197 h 1960052"/>
              <a:gd name="connsiteX19" fmla="*/ 86666 w 5400943"/>
              <a:gd name="connsiteY19" fmla="*/ 1153228 h 1960052"/>
              <a:gd name="connsiteX20" fmla="*/ 65150 w 5400943"/>
              <a:gd name="connsiteY20" fmla="*/ 1185501 h 1960052"/>
              <a:gd name="connsiteX21" fmla="*/ 54393 w 5400943"/>
              <a:gd name="connsiteY21" fmla="*/ 1217774 h 1960052"/>
              <a:gd name="connsiteX22" fmla="*/ 11362 w 5400943"/>
              <a:gd name="connsiteY22" fmla="*/ 1260805 h 1960052"/>
              <a:gd name="connsiteX23" fmla="*/ 11362 w 5400943"/>
              <a:gd name="connsiteY23" fmla="*/ 1325350 h 1960052"/>
              <a:gd name="connsiteX24" fmla="*/ 43635 w 5400943"/>
              <a:gd name="connsiteY24" fmla="*/ 1336108 h 1960052"/>
              <a:gd name="connsiteX25" fmla="*/ 172727 w 5400943"/>
              <a:gd name="connsiteY25" fmla="*/ 1357623 h 1960052"/>
              <a:gd name="connsiteX26" fmla="*/ 248030 w 5400943"/>
              <a:gd name="connsiteY26" fmla="*/ 1379139 h 1960052"/>
              <a:gd name="connsiteX27" fmla="*/ 280303 w 5400943"/>
              <a:gd name="connsiteY27" fmla="*/ 1411412 h 1960052"/>
              <a:gd name="connsiteX28" fmla="*/ 334092 w 5400943"/>
              <a:gd name="connsiteY28" fmla="*/ 1454442 h 1960052"/>
              <a:gd name="connsiteX29" fmla="*/ 355607 w 5400943"/>
              <a:gd name="connsiteY29" fmla="*/ 1497473 h 1960052"/>
              <a:gd name="connsiteX30" fmla="*/ 387880 w 5400943"/>
              <a:gd name="connsiteY30" fmla="*/ 1508230 h 1960052"/>
              <a:gd name="connsiteX31" fmla="*/ 441668 w 5400943"/>
              <a:gd name="connsiteY31" fmla="*/ 1551261 h 1960052"/>
              <a:gd name="connsiteX32" fmla="*/ 484699 w 5400943"/>
              <a:gd name="connsiteY32" fmla="*/ 1562019 h 1960052"/>
              <a:gd name="connsiteX33" fmla="*/ 516972 w 5400943"/>
              <a:gd name="connsiteY33" fmla="*/ 1583534 h 1960052"/>
              <a:gd name="connsiteX34" fmla="*/ 581517 w 5400943"/>
              <a:gd name="connsiteY34" fmla="*/ 1605049 h 1960052"/>
              <a:gd name="connsiteX35" fmla="*/ 646063 w 5400943"/>
              <a:gd name="connsiteY35" fmla="*/ 1626565 h 1960052"/>
              <a:gd name="connsiteX36" fmla="*/ 678336 w 5400943"/>
              <a:gd name="connsiteY36" fmla="*/ 1637322 h 1960052"/>
              <a:gd name="connsiteX37" fmla="*/ 710609 w 5400943"/>
              <a:gd name="connsiteY37" fmla="*/ 1648080 h 1960052"/>
              <a:gd name="connsiteX38" fmla="*/ 764397 w 5400943"/>
              <a:gd name="connsiteY38" fmla="*/ 1680353 h 1960052"/>
              <a:gd name="connsiteX39" fmla="*/ 871974 w 5400943"/>
              <a:gd name="connsiteY39" fmla="*/ 1723383 h 1960052"/>
              <a:gd name="connsiteX40" fmla="*/ 904247 w 5400943"/>
              <a:gd name="connsiteY40" fmla="*/ 1734141 h 1960052"/>
              <a:gd name="connsiteX41" fmla="*/ 936520 w 5400943"/>
              <a:gd name="connsiteY41" fmla="*/ 1744899 h 1960052"/>
              <a:gd name="connsiteX42" fmla="*/ 958035 w 5400943"/>
              <a:gd name="connsiteY42" fmla="*/ 1777172 h 1960052"/>
              <a:gd name="connsiteX43" fmla="*/ 1001066 w 5400943"/>
              <a:gd name="connsiteY43" fmla="*/ 1787929 h 1960052"/>
              <a:gd name="connsiteX44" fmla="*/ 1033339 w 5400943"/>
              <a:gd name="connsiteY44" fmla="*/ 1798687 h 1960052"/>
              <a:gd name="connsiteX45" fmla="*/ 1087127 w 5400943"/>
              <a:gd name="connsiteY45" fmla="*/ 1809445 h 1960052"/>
              <a:gd name="connsiteX46" fmla="*/ 1119400 w 5400943"/>
              <a:gd name="connsiteY46" fmla="*/ 1820202 h 1960052"/>
              <a:gd name="connsiteX47" fmla="*/ 1183946 w 5400943"/>
              <a:gd name="connsiteY47" fmla="*/ 1830960 h 1960052"/>
              <a:gd name="connsiteX48" fmla="*/ 1323795 w 5400943"/>
              <a:gd name="connsiteY48" fmla="*/ 1863233 h 1960052"/>
              <a:gd name="connsiteX49" fmla="*/ 1442129 w 5400943"/>
              <a:gd name="connsiteY49" fmla="*/ 1884748 h 1960052"/>
              <a:gd name="connsiteX50" fmla="*/ 1474402 w 5400943"/>
              <a:gd name="connsiteY50" fmla="*/ 1895506 h 1960052"/>
              <a:gd name="connsiteX51" fmla="*/ 1538948 w 5400943"/>
              <a:gd name="connsiteY51" fmla="*/ 1906263 h 1960052"/>
              <a:gd name="connsiteX52" fmla="*/ 1625009 w 5400943"/>
              <a:gd name="connsiteY52" fmla="*/ 1938536 h 1960052"/>
              <a:gd name="connsiteX53" fmla="*/ 1657282 w 5400943"/>
              <a:gd name="connsiteY53" fmla="*/ 1949294 h 1960052"/>
              <a:gd name="connsiteX54" fmla="*/ 1775616 w 5400943"/>
              <a:gd name="connsiteY54" fmla="*/ 1960052 h 1960052"/>
              <a:gd name="connsiteX55" fmla="*/ 2829866 w 5400943"/>
              <a:gd name="connsiteY55" fmla="*/ 1949294 h 1960052"/>
              <a:gd name="connsiteX56" fmla="*/ 2862139 w 5400943"/>
              <a:gd name="connsiteY56" fmla="*/ 1927779 h 1960052"/>
              <a:gd name="connsiteX57" fmla="*/ 2915927 w 5400943"/>
              <a:gd name="connsiteY57" fmla="*/ 1917021 h 1960052"/>
              <a:gd name="connsiteX58" fmla="*/ 2980473 w 5400943"/>
              <a:gd name="connsiteY58" fmla="*/ 1895506 h 1960052"/>
              <a:gd name="connsiteX59" fmla="*/ 3034261 w 5400943"/>
              <a:gd name="connsiteY59" fmla="*/ 1863233 h 1960052"/>
              <a:gd name="connsiteX60" fmla="*/ 3077292 w 5400943"/>
              <a:gd name="connsiteY60" fmla="*/ 1841717 h 1960052"/>
              <a:gd name="connsiteX61" fmla="*/ 3141837 w 5400943"/>
              <a:gd name="connsiteY61" fmla="*/ 1830960 h 1960052"/>
              <a:gd name="connsiteX62" fmla="*/ 3486082 w 5400943"/>
              <a:gd name="connsiteY62" fmla="*/ 1820202 h 1960052"/>
              <a:gd name="connsiteX63" fmla="*/ 3990092 w 5400943"/>
              <a:gd name="connsiteY63" fmla="*/ 1758418 h 1960052"/>
              <a:gd name="connsiteX64" fmla="*/ 4176171 w 5400943"/>
              <a:gd name="connsiteY64" fmla="*/ 1691837 h 1960052"/>
              <a:gd name="connsiteX65" fmla="*/ 4468226 w 5400943"/>
              <a:gd name="connsiteY65" fmla="*/ 1649969 h 1960052"/>
              <a:gd name="connsiteX66" fmla="*/ 4643547 w 5400943"/>
              <a:gd name="connsiteY66" fmla="*/ 1597344 h 1960052"/>
              <a:gd name="connsiteX67" fmla="*/ 4810435 w 5400943"/>
              <a:gd name="connsiteY67" fmla="*/ 1549517 h 1960052"/>
              <a:gd name="connsiteX68" fmla="*/ 4916849 w 5400943"/>
              <a:gd name="connsiteY68" fmla="*/ 1563472 h 1960052"/>
              <a:gd name="connsiteX69" fmla="*/ 4970637 w 5400943"/>
              <a:gd name="connsiteY69" fmla="*/ 1841717 h 1960052"/>
              <a:gd name="connsiteX70" fmla="*/ 5013668 w 5400943"/>
              <a:gd name="connsiteY70" fmla="*/ 1766414 h 1960052"/>
              <a:gd name="connsiteX71" fmla="*/ 5045941 w 5400943"/>
              <a:gd name="connsiteY71" fmla="*/ 1734141 h 1960052"/>
              <a:gd name="connsiteX72" fmla="*/ 5088972 w 5400943"/>
              <a:gd name="connsiteY72" fmla="*/ 1637322 h 1960052"/>
              <a:gd name="connsiteX73" fmla="*/ 5121245 w 5400943"/>
              <a:gd name="connsiteY73" fmla="*/ 1551261 h 1960052"/>
              <a:gd name="connsiteX74" fmla="*/ 5175033 w 5400943"/>
              <a:gd name="connsiteY74" fmla="*/ 1379139 h 1960052"/>
              <a:gd name="connsiteX75" fmla="*/ 5207306 w 5400943"/>
              <a:gd name="connsiteY75" fmla="*/ 1325350 h 1960052"/>
              <a:gd name="connsiteX76" fmla="*/ 5282609 w 5400943"/>
              <a:gd name="connsiteY76" fmla="*/ 1228532 h 1960052"/>
              <a:gd name="connsiteX77" fmla="*/ 5304125 w 5400943"/>
              <a:gd name="connsiteY77" fmla="*/ 1163986 h 1960052"/>
              <a:gd name="connsiteX78" fmla="*/ 5336397 w 5400943"/>
              <a:gd name="connsiteY78" fmla="*/ 1131713 h 1960052"/>
              <a:gd name="connsiteX79" fmla="*/ 5357913 w 5400943"/>
              <a:gd name="connsiteY79" fmla="*/ 1067167 h 1960052"/>
              <a:gd name="connsiteX80" fmla="*/ 5368670 w 5400943"/>
              <a:gd name="connsiteY80" fmla="*/ 991863 h 1960052"/>
              <a:gd name="connsiteX81" fmla="*/ 5390186 w 5400943"/>
              <a:gd name="connsiteY81" fmla="*/ 948833 h 1960052"/>
              <a:gd name="connsiteX82" fmla="*/ 5400943 w 5400943"/>
              <a:gd name="connsiteY82" fmla="*/ 830499 h 1960052"/>
              <a:gd name="connsiteX83" fmla="*/ 5379428 w 5400943"/>
              <a:gd name="connsiteY83" fmla="*/ 486254 h 1960052"/>
              <a:gd name="connsiteX84" fmla="*/ 5336397 w 5400943"/>
              <a:gd name="connsiteY84" fmla="*/ 410950 h 1960052"/>
              <a:gd name="connsiteX85" fmla="*/ 5282609 w 5400943"/>
              <a:gd name="connsiteY85" fmla="*/ 335647 h 1960052"/>
              <a:gd name="connsiteX86" fmla="*/ 5239579 w 5400943"/>
              <a:gd name="connsiteY86" fmla="*/ 271101 h 1960052"/>
              <a:gd name="connsiteX87" fmla="*/ 5207306 w 5400943"/>
              <a:gd name="connsiteY87" fmla="*/ 260343 h 1960052"/>
              <a:gd name="connsiteX88" fmla="*/ 5153517 w 5400943"/>
              <a:gd name="connsiteY88" fmla="*/ 217313 h 1960052"/>
              <a:gd name="connsiteX89" fmla="*/ 5110487 w 5400943"/>
              <a:gd name="connsiteY89" fmla="*/ 152767 h 1960052"/>
              <a:gd name="connsiteX90" fmla="*/ 5078214 w 5400943"/>
              <a:gd name="connsiteY90" fmla="*/ 109736 h 1960052"/>
              <a:gd name="connsiteX91" fmla="*/ 5013668 w 5400943"/>
              <a:gd name="connsiteY91" fmla="*/ 88221 h 1960052"/>
              <a:gd name="connsiteX92" fmla="*/ 4938365 w 5400943"/>
              <a:gd name="connsiteY92" fmla="*/ 66706 h 1960052"/>
              <a:gd name="connsiteX93" fmla="*/ 4873819 w 5400943"/>
              <a:gd name="connsiteY93" fmla="*/ 45190 h 1960052"/>
              <a:gd name="connsiteX94" fmla="*/ 4809273 w 5400943"/>
              <a:gd name="connsiteY94" fmla="*/ 12917 h 1960052"/>
              <a:gd name="connsiteX95" fmla="*/ 4761881 w 5400943"/>
              <a:gd name="connsiteY95" fmla="*/ 30072 h 1960052"/>
              <a:gd name="connsiteX96" fmla="*/ 4611128 w 5400943"/>
              <a:gd name="connsiteY96" fmla="*/ 53185 h 1960052"/>
              <a:gd name="connsiteX97" fmla="*/ 4467645 w 5400943"/>
              <a:gd name="connsiteY97" fmla="*/ 63944 h 1960052"/>
              <a:gd name="connsiteX98" fmla="*/ 4364430 w 5400943"/>
              <a:gd name="connsiteY98" fmla="*/ 111771 h 1960052"/>
              <a:gd name="connsiteX99" fmla="*/ 4169919 w 5400943"/>
              <a:gd name="connsiteY99" fmla="*/ 133287 h 1960052"/>
              <a:gd name="connsiteX100" fmla="*/ 4236502 w 5400943"/>
              <a:gd name="connsiteY100" fmla="*/ 131687 h 1960052"/>
              <a:gd name="connsiteX101" fmla="*/ 4087057 w 5400943"/>
              <a:gd name="connsiteY101" fmla="*/ 187075 h 1960052"/>
              <a:gd name="connsiteX102" fmla="*/ 3979044 w 5400943"/>
              <a:gd name="connsiteY102" fmla="*/ 219348 h 1960052"/>
              <a:gd name="connsiteX103" fmla="*/ 3877428 w 5400943"/>
              <a:gd name="connsiteY103" fmla="*/ 191436 h 1960052"/>
              <a:gd name="connsiteX104" fmla="*/ 3845155 w 5400943"/>
              <a:gd name="connsiteY104" fmla="*/ 239265 h 1960052"/>
              <a:gd name="connsiteX105" fmla="*/ 3714028 w 5400943"/>
              <a:gd name="connsiteY105" fmla="*/ 236066 h 1960052"/>
              <a:gd name="connsiteX106" fmla="*/ 3720424 w 5400943"/>
              <a:gd name="connsiteY106" fmla="*/ 291453 h 1960052"/>
              <a:gd name="connsiteX107" fmla="*/ 3529113 w 5400943"/>
              <a:gd name="connsiteY107" fmla="*/ 260343 h 1960052"/>
              <a:gd name="connsiteX108" fmla="*/ 3507597 w 5400943"/>
              <a:gd name="connsiteY108" fmla="*/ 292616 h 1960052"/>
              <a:gd name="connsiteX109" fmla="*/ 3443052 w 5400943"/>
              <a:gd name="connsiteY109" fmla="*/ 314132 h 1960052"/>
              <a:gd name="connsiteX110" fmla="*/ 3410779 w 5400943"/>
              <a:gd name="connsiteY110" fmla="*/ 324889 h 1960052"/>
              <a:gd name="connsiteX111" fmla="*/ 3270929 w 5400943"/>
              <a:gd name="connsiteY111" fmla="*/ 357162 h 1960052"/>
              <a:gd name="connsiteX112" fmla="*/ 3238656 w 5400943"/>
              <a:gd name="connsiteY112" fmla="*/ 367920 h 1960052"/>
              <a:gd name="connsiteX113" fmla="*/ 3066534 w 5400943"/>
              <a:gd name="connsiteY113" fmla="*/ 389435 h 1960052"/>
              <a:gd name="connsiteX114" fmla="*/ 2786835 w 5400943"/>
              <a:gd name="connsiteY114" fmla="*/ 400193 h 1960052"/>
              <a:gd name="connsiteX115" fmla="*/ 2668501 w 5400943"/>
              <a:gd name="connsiteY115" fmla="*/ 410950 h 1960052"/>
              <a:gd name="connsiteX116" fmla="*/ 2507136 w 5400943"/>
              <a:gd name="connsiteY116" fmla="*/ 432466 h 1960052"/>
              <a:gd name="connsiteX117" fmla="*/ 2464106 w 5400943"/>
              <a:gd name="connsiteY117" fmla="*/ 443223 h 1960052"/>
              <a:gd name="connsiteX118" fmla="*/ 2431833 w 5400943"/>
              <a:gd name="connsiteY118" fmla="*/ 464739 h 1960052"/>
              <a:gd name="connsiteX119" fmla="*/ 2399560 w 5400943"/>
              <a:gd name="connsiteY119" fmla="*/ 475496 h 1960052"/>
              <a:gd name="connsiteX120" fmla="*/ 2291983 w 5400943"/>
              <a:gd name="connsiteY120" fmla="*/ 497012 h 1960052"/>
              <a:gd name="connsiteX121" fmla="*/ 2259710 w 5400943"/>
              <a:gd name="connsiteY121" fmla="*/ 507769 h 1960052"/>
              <a:gd name="connsiteX122" fmla="*/ 1119400 w 5400943"/>
              <a:gd name="connsiteY122" fmla="*/ 497012 h 1960052"/>
              <a:gd name="connsiteX123" fmla="*/ 1097885 w 5400943"/>
              <a:gd name="connsiteY123" fmla="*/ 475496 h 1960052"/>
              <a:gd name="connsiteX124" fmla="*/ 1054854 w 5400943"/>
              <a:gd name="connsiteY124" fmla="*/ 421708 h 1960052"/>
              <a:gd name="connsiteX125" fmla="*/ 990308 w 5400943"/>
              <a:gd name="connsiteY125" fmla="*/ 400193 h 19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400943" h="1960052">
                <a:moveTo>
                  <a:pt x="990308" y="400193"/>
                </a:moveTo>
                <a:lnTo>
                  <a:pt x="990308" y="400193"/>
                </a:lnTo>
                <a:cubicBezTo>
                  <a:pt x="958035" y="396607"/>
                  <a:pt x="925961" y="389435"/>
                  <a:pt x="893489" y="389435"/>
                </a:cubicBezTo>
                <a:cubicBezTo>
                  <a:pt x="644323" y="389435"/>
                  <a:pt x="697127" y="379360"/>
                  <a:pt x="570760" y="410950"/>
                </a:cubicBezTo>
                <a:cubicBezTo>
                  <a:pt x="518335" y="489589"/>
                  <a:pt x="583104" y="406743"/>
                  <a:pt x="516972" y="453981"/>
                </a:cubicBezTo>
                <a:cubicBezTo>
                  <a:pt x="500465" y="465771"/>
                  <a:pt x="485193" y="480134"/>
                  <a:pt x="473941" y="497012"/>
                </a:cubicBezTo>
                <a:cubicBezTo>
                  <a:pt x="462430" y="514278"/>
                  <a:pt x="449307" y="538536"/>
                  <a:pt x="430910" y="550800"/>
                </a:cubicBezTo>
                <a:cubicBezTo>
                  <a:pt x="417567" y="559695"/>
                  <a:pt x="402223" y="565143"/>
                  <a:pt x="387880" y="572315"/>
                </a:cubicBezTo>
                <a:cubicBezTo>
                  <a:pt x="380708" y="586659"/>
                  <a:pt x="375261" y="602003"/>
                  <a:pt x="366365" y="615346"/>
                </a:cubicBezTo>
                <a:cubicBezTo>
                  <a:pt x="360739" y="623785"/>
                  <a:pt x="349385" y="627789"/>
                  <a:pt x="344849" y="636861"/>
                </a:cubicBezTo>
                <a:cubicBezTo>
                  <a:pt x="334706" y="657146"/>
                  <a:pt x="335914" y="682537"/>
                  <a:pt x="323334" y="701407"/>
                </a:cubicBezTo>
                <a:lnTo>
                  <a:pt x="280303" y="765953"/>
                </a:lnTo>
                <a:cubicBezTo>
                  <a:pt x="246685" y="900432"/>
                  <a:pt x="289646" y="733255"/>
                  <a:pt x="258788" y="841256"/>
                </a:cubicBezTo>
                <a:cubicBezTo>
                  <a:pt x="254726" y="855472"/>
                  <a:pt x="255365" y="871450"/>
                  <a:pt x="248030" y="884287"/>
                </a:cubicBezTo>
                <a:cubicBezTo>
                  <a:pt x="240482" y="897496"/>
                  <a:pt x="226515" y="905802"/>
                  <a:pt x="215757" y="916560"/>
                </a:cubicBezTo>
                <a:cubicBezTo>
                  <a:pt x="212171" y="927318"/>
                  <a:pt x="210507" y="938920"/>
                  <a:pt x="205000" y="948833"/>
                </a:cubicBezTo>
                <a:cubicBezTo>
                  <a:pt x="192442" y="971437"/>
                  <a:pt x="161969" y="1013379"/>
                  <a:pt x="161969" y="1013379"/>
                </a:cubicBezTo>
                <a:cubicBezTo>
                  <a:pt x="161265" y="1016193"/>
                  <a:pt x="146067" y="1081665"/>
                  <a:pt x="140454" y="1088682"/>
                </a:cubicBezTo>
                <a:cubicBezTo>
                  <a:pt x="132377" y="1098778"/>
                  <a:pt x="118939" y="1103025"/>
                  <a:pt x="108181" y="1110197"/>
                </a:cubicBezTo>
                <a:cubicBezTo>
                  <a:pt x="101009" y="1124541"/>
                  <a:pt x="94622" y="1139304"/>
                  <a:pt x="86666" y="1153228"/>
                </a:cubicBezTo>
                <a:cubicBezTo>
                  <a:pt x="80251" y="1164454"/>
                  <a:pt x="70932" y="1173937"/>
                  <a:pt x="65150" y="1185501"/>
                </a:cubicBezTo>
                <a:cubicBezTo>
                  <a:pt x="60079" y="1195643"/>
                  <a:pt x="60984" y="1208547"/>
                  <a:pt x="54393" y="1217774"/>
                </a:cubicBezTo>
                <a:cubicBezTo>
                  <a:pt x="42603" y="1234281"/>
                  <a:pt x="11362" y="1260805"/>
                  <a:pt x="11362" y="1260805"/>
                </a:cubicBezTo>
                <a:cubicBezTo>
                  <a:pt x="4191" y="1282320"/>
                  <a:pt x="-10152" y="1303835"/>
                  <a:pt x="11362" y="1325350"/>
                </a:cubicBezTo>
                <a:cubicBezTo>
                  <a:pt x="19380" y="1333368"/>
                  <a:pt x="32732" y="1332993"/>
                  <a:pt x="43635" y="1336108"/>
                </a:cubicBezTo>
                <a:cubicBezTo>
                  <a:pt x="98919" y="1351904"/>
                  <a:pt x="102879" y="1348892"/>
                  <a:pt x="172727" y="1357623"/>
                </a:cubicBezTo>
                <a:cubicBezTo>
                  <a:pt x="178466" y="1359058"/>
                  <a:pt x="238770" y="1372966"/>
                  <a:pt x="248030" y="1379139"/>
                </a:cubicBezTo>
                <a:cubicBezTo>
                  <a:pt x="260688" y="1387578"/>
                  <a:pt x="268616" y="1401673"/>
                  <a:pt x="280303" y="1411412"/>
                </a:cubicBezTo>
                <a:cubicBezTo>
                  <a:pt x="361739" y="1479275"/>
                  <a:pt x="271487" y="1391840"/>
                  <a:pt x="334092" y="1454442"/>
                </a:cubicBezTo>
                <a:cubicBezTo>
                  <a:pt x="341264" y="1468786"/>
                  <a:pt x="344267" y="1486133"/>
                  <a:pt x="355607" y="1497473"/>
                </a:cubicBezTo>
                <a:cubicBezTo>
                  <a:pt x="363625" y="1505491"/>
                  <a:pt x="378156" y="1502396"/>
                  <a:pt x="387880" y="1508230"/>
                </a:cubicBezTo>
                <a:cubicBezTo>
                  <a:pt x="445721" y="1542935"/>
                  <a:pt x="366304" y="1518962"/>
                  <a:pt x="441668" y="1551261"/>
                </a:cubicBezTo>
                <a:cubicBezTo>
                  <a:pt x="455258" y="1557085"/>
                  <a:pt x="470355" y="1558433"/>
                  <a:pt x="484699" y="1562019"/>
                </a:cubicBezTo>
                <a:cubicBezTo>
                  <a:pt x="495457" y="1569191"/>
                  <a:pt x="505157" y="1578283"/>
                  <a:pt x="516972" y="1583534"/>
                </a:cubicBezTo>
                <a:cubicBezTo>
                  <a:pt x="537696" y="1592745"/>
                  <a:pt x="560002" y="1597877"/>
                  <a:pt x="581517" y="1605049"/>
                </a:cubicBezTo>
                <a:lnTo>
                  <a:pt x="646063" y="1626565"/>
                </a:lnTo>
                <a:lnTo>
                  <a:pt x="678336" y="1637322"/>
                </a:lnTo>
                <a:lnTo>
                  <a:pt x="710609" y="1648080"/>
                </a:lnTo>
                <a:cubicBezTo>
                  <a:pt x="746388" y="1683857"/>
                  <a:pt x="715521" y="1659406"/>
                  <a:pt x="764397" y="1680353"/>
                </a:cubicBezTo>
                <a:cubicBezTo>
                  <a:pt x="875191" y="1727836"/>
                  <a:pt x="725071" y="1674415"/>
                  <a:pt x="871974" y="1723383"/>
                </a:cubicBezTo>
                <a:lnTo>
                  <a:pt x="904247" y="1734141"/>
                </a:lnTo>
                <a:lnTo>
                  <a:pt x="936520" y="1744899"/>
                </a:lnTo>
                <a:cubicBezTo>
                  <a:pt x="943692" y="1755657"/>
                  <a:pt x="947277" y="1770000"/>
                  <a:pt x="958035" y="1777172"/>
                </a:cubicBezTo>
                <a:cubicBezTo>
                  <a:pt x="970337" y="1785373"/>
                  <a:pt x="986850" y="1783867"/>
                  <a:pt x="1001066" y="1787929"/>
                </a:cubicBezTo>
                <a:cubicBezTo>
                  <a:pt x="1011969" y="1791044"/>
                  <a:pt x="1022338" y="1795937"/>
                  <a:pt x="1033339" y="1798687"/>
                </a:cubicBezTo>
                <a:cubicBezTo>
                  <a:pt x="1051077" y="1803122"/>
                  <a:pt x="1069388" y="1805010"/>
                  <a:pt x="1087127" y="1809445"/>
                </a:cubicBezTo>
                <a:cubicBezTo>
                  <a:pt x="1098128" y="1812195"/>
                  <a:pt x="1108331" y="1817742"/>
                  <a:pt x="1119400" y="1820202"/>
                </a:cubicBezTo>
                <a:cubicBezTo>
                  <a:pt x="1140693" y="1824934"/>
                  <a:pt x="1162431" y="1827374"/>
                  <a:pt x="1183946" y="1830960"/>
                </a:cubicBezTo>
                <a:cubicBezTo>
                  <a:pt x="1248198" y="1873794"/>
                  <a:pt x="1197796" y="1847483"/>
                  <a:pt x="1323795" y="1863233"/>
                </a:cubicBezTo>
                <a:cubicBezTo>
                  <a:pt x="1342987" y="1865632"/>
                  <a:pt x="1420090" y="1879238"/>
                  <a:pt x="1442129" y="1884748"/>
                </a:cubicBezTo>
                <a:cubicBezTo>
                  <a:pt x="1453130" y="1887498"/>
                  <a:pt x="1463332" y="1893046"/>
                  <a:pt x="1474402" y="1895506"/>
                </a:cubicBezTo>
                <a:cubicBezTo>
                  <a:pt x="1495695" y="1900238"/>
                  <a:pt x="1517433" y="1902677"/>
                  <a:pt x="1538948" y="1906263"/>
                </a:cubicBezTo>
                <a:cubicBezTo>
                  <a:pt x="1612202" y="1930682"/>
                  <a:pt x="1522102" y="1899946"/>
                  <a:pt x="1625009" y="1938536"/>
                </a:cubicBezTo>
                <a:cubicBezTo>
                  <a:pt x="1635627" y="1942518"/>
                  <a:pt x="1646056" y="1947690"/>
                  <a:pt x="1657282" y="1949294"/>
                </a:cubicBezTo>
                <a:cubicBezTo>
                  <a:pt x="1696491" y="1954896"/>
                  <a:pt x="1736171" y="1956466"/>
                  <a:pt x="1775616" y="1960052"/>
                </a:cubicBezTo>
                <a:lnTo>
                  <a:pt x="2829866" y="1949294"/>
                </a:lnTo>
                <a:cubicBezTo>
                  <a:pt x="2842789" y="1948910"/>
                  <a:pt x="2850033" y="1932319"/>
                  <a:pt x="2862139" y="1927779"/>
                </a:cubicBezTo>
                <a:cubicBezTo>
                  <a:pt x="2879259" y="1921359"/>
                  <a:pt x="2898287" y="1921832"/>
                  <a:pt x="2915927" y="1917021"/>
                </a:cubicBezTo>
                <a:cubicBezTo>
                  <a:pt x="2937807" y="1911054"/>
                  <a:pt x="2980473" y="1895506"/>
                  <a:pt x="2980473" y="1895506"/>
                </a:cubicBezTo>
                <a:cubicBezTo>
                  <a:pt x="3016252" y="1859725"/>
                  <a:pt x="2985383" y="1884181"/>
                  <a:pt x="3034261" y="1863233"/>
                </a:cubicBezTo>
                <a:cubicBezTo>
                  <a:pt x="3049001" y="1856916"/>
                  <a:pt x="3061932" y="1846325"/>
                  <a:pt x="3077292" y="1841717"/>
                </a:cubicBezTo>
                <a:cubicBezTo>
                  <a:pt x="3098184" y="1835449"/>
                  <a:pt x="3120055" y="1832106"/>
                  <a:pt x="3141837" y="1830960"/>
                </a:cubicBezTo>
                <a:cubicBezTo>
                  <a:pt x="3256483" y="1824926"/>
                  <a:pt x="3371334" y="1823788"/>
                  <a:pt x="3486082" y="1820202"/>
                </a:cubicBezTo>
                <a:cubicBezTo>
                  <a:pt x="3689319" y="1791170"/>
                  <a:pt x="3875077" y="1779812"/>
                  <a:pt x="3990092" y="1758418"/>
                </a:cubicBezTo>
                <a:cubicBezTo>
                  <a:pt x="4105107" y="1737024"/>
                  <a:pt x="4096482" y="1709912"/>
                  <a:pt x="4176171" y="1691837"/>
                </a:cubicBezTo>
                <a:cubicBezTo>
                  <a:pt x="4255860" y="1673762"/>
                  <a:pt x="4274106" y="1636103"/>
                  <a:pt x="4468226" y="1649969"/>
                </a:cubicBezTo>
                <a:cubicBezTo>
                  <a:pt x="4500349" y="1655323"/>
                  <a:pt x="4586512" y="1614086"/>
                  <a:pt x="4643547" y="1597344"/>
                </a:cubicBezTo>
                <a:cubicBezTo>
                  <a:pt x="4700582" y="1580602"/>
                  <a:pt x="4713616" y="1553103"/>
                  <a:pt x="4810435" y="1549517"/>
                </a:cubicBezTo>
                <a:cubicBezTo>
                  <a:pt x="4821193" y="1545931"/>
                  <a:pt x="4890149" y="1514772"/>
                  <a:pt x="4916849" y="1563472"/>
                </a:cubicBezTo>
                <a:cubicBezTo>
                  <a:pt x="4943549" y="1612172"/>
                  <a:pt x="4954501" y="1807893"/>
                  <a:pt x="4970637" y="1841717"/>
                </a:cubicBezTo>
                <a:cubicBezTo>
                  <a:pt x="4986773" y="1875541"/>
                  <a:pt x="4940039" y="1869496"/>
                  <a:pt x="5013668" y="1766414"/>
                </a:cubicBezTo>
                <a:cubicBezTo>
                  <a:pt x="5022511" y="1754034"/>
                  <a:pt x="5035183" y="1744899"/>
                  <a:pt x="5045941" y="1734141"/>
                </a:cubicBezTo>
                <a:cubicBezTo>
                  <a:pt x="5069461" y="1640061"/>
                  <a:pt x="5038215" y="1747294"/>
                  <a:pt x="5088972" y="1637322"/>
                </a:cubicBezTo>
                <a:cubicBezTo>
                  <a:pt x="5101811" y="1609504"/>
                  <a:pt x="5111557" y="1580327"/>
                  <a:pt x="5121245" y="1551261"/>
                </a:cubicBezTo>
                <a:cubicBezTo>
                  <a:pt x="5144153" y="1482536"/>
                  <a:pt x="5144867" y="1449525"/>
                  <a:pt x="5175033" y="1379139"/>
                </a:cubicBezTo>
                <a:cubicBezTo>
                  <a:pt x="5183270" y="1359920"/>
                  <a:pt x="5196080" y="1342990"/>
                  <a:pt x="5207306" y="1325350"/>
                </a:cubicBezTo>
                <a:cubicBezTo>
                  <a:pt x="5252341" y="1254581"/>
                  <a:pt x="5235837" y="1275304"/>
                  <a:pt x="5282609" y="1228532"/>
                </a:cubicBezTo>
                <a:cubicBezTo>
                  <a:pt x="5289781" y="1207017"/>
                  <a:pt x="5293111" y="1183811"/>
                  <a:pt x="5304125" y="1163986"/>
                </a:cubicBezTo>
                <a:cubicBezTo>
                  <a:pt x="5311513" y="1150687"/>
                  <a:pt x="5329009" y="1145012"/>
                  <a:pt x="5336397" y="1131713"/>
                </a:cubicBezTo>
                <a:cubicBezTo>
                  <a:pt x="5347411" y="1111888"/>
                  <a:pt x="5357913" y="1067167"/>
                  <a:pt x="5357913" y="1067167"/>
                </a:cubicBezTo>
                <a:cubicBezTo>
                  <a:pt x="5361499" y="1042066"/>
                  <a:pt x="5361998" y="1016326"/>
                  <a:pt x="5368670" y="991863"/>
                </a:cubicBezTo>
                <a:cubicBezTo>
                  <a:pt x="5372889" y="976392"/>
                  <a:pt x="5387041" y="964558"/>
                  <a:pt x="5390186" y="948833"/>
                </a:cubicBezTo>
                <a:cubicBezTo>
                  <a:pt x="5397954" y="909995"/>
                  <a:pt x="5397357" y="869944"/>
                  <a:pt x="5400943" y="830499"/>
                </a:cubicBezTo>
                <a:cubicBezTo>
                  <a:pt x="5393771" y="715751"/>
                  <a:pt x="5389247" y="600806"/>
                  <a:pt x="5379428" y="486254"/>
                </a:cubicBezTo>
                <a:cubicBezTo>
                  <a:pt x="5376489" y="451963"/>
                  <a:pt x="5354146" y="439349"/>
                  <a:pt x="5336397" y="410950"/>
                </a:cubicBezTo>
                <a:cubicBezTo>
                  <a:pt x="5230241" y="241101"/>
                  <a:pt x="5400065" y="486663"/>
                  <a:pt x="5282609" y="335647"/>
                </a:cubicBezTo>
                <a:cubicBezTo>
                  <a:pt x="5266734" y="315236"/>
                  <a:pt x="5264110" y="279278"/>
                  <a:pt x="5239579" y="271101"/>
                </a:cubicBezTo>
                <a:cubicBezTo>
                  <a:pt x="5228821" y="267515"/>
                  <a:pt x="5217448" y="265414"/>
                  <a:pt x="5207306" y="260343"/>
                </a:cubicBezTo>
                <a:cubicBezTo>
                  <a:pt x="5180165" y="246773"/>
                  <a:pt x="5173529" y="237324"/>
                  <a:pt x="5153517" y="217313"/>
                </a:cubicBezTo>
                <a:cubicBezTo>
                  <a:pt x="5135219" y="162417"/>
                  <a:pt x="5154441" y="204047"/>
                  <a:pt x="5110487" y="152767"/>
                </a:cubicBezTo>
                <a:cubicBezTo>
                  <a:pt x="5098819" y="139154"/>
                  <a:pt x="5093132" y="119682"/>
                  <a:pt x="5078214" y="109736"/>
                </a:cubicBezTo>
                <a:cubicBezTo>
                  <a:pt x="5059344" y="97156"/>
                  <a:pt x="5035183" y="95393"/>
                  <a:pt x="5013668" y="88221"/>
                </a:cubicBezTo>
                <a:cubicBezTo>
                  <a:pt x="4905173" y="52056"/>
                  <a:pt x="5073488" y="107243"/>
                  <a:pt x="4938365" y="66706"/>
                </a:cubicBezTo>
                <a:cubicBezTo>
                  <a:pt x="4916642" y="60189"/>
                  <a:pt x="4892689" y="57770"/>
                  <a:pt x="4873819" y="45190"/>
                </a:cubicBezTo>
                <a:cubicBezTo>
                  <a:pt x="4832111" y="17385"/>
                  <a:pt x="4853812" y="27764"/>
                  <a:pt x="4809273" y="12917"/>
                </a:cubicBezTo>
                <a:cubicBezTo>
                  <a:pt x="4774704" y="-21650"/>
                  <a:pt x="4794905" y="23361"/>
                  <a:pt x="4761881" y="30072"/>
                </a:cubicBezTo>
                <a:cubicBezTo>
                  <a:pt x="4728857" y="36783"/>
                  <a:pt x="4854968" y="49599"/>
                  <a:pt x="4611128" y="53185"/>
                </a:cubicBezTo>
                <a:cubicBezTo>
                  <a:pt x="4600370" y="56771"/>
                  <a:pt x="4508761" y="54180"/>
                  <a:pt x="4467645" y="63944"/>
                </a:cubicBezTo>
                <a:cubicBezTo>
                  <a:pt x="4426529" y="73708"/>
                  <a:pt x="4414051" y="100214"/>
                  <a:pt x="4364430" y="111771"/>
                </a:cubicBezTo>
                <a:cubicBezTo>
                  <a:pt x="4314809" y="123328"/>
                  <a:pt x="4191240" y="129968"/>
                  <a:pt x="4169919" y="133287"/>
                </a:cubicBezTo>
                <a:cubicBezTo>
                  <a:pt x="4148598" y="136606"/>
                  <a:pt x="4250312" y="122722"/>
                  <a:pt x="4236502" y="131687"/>
                </a:cubicBezTo>
                <a:cubicBezTo>
                  <a:pt x="4222692" y="140652"/>
                  <a:pt x="4119467" y="165469"/>
                  <a:pt x="4087057" y="187075"/>
                </a:cubicBezTo>
                <a:cubicBezTo>
                  <a:pt x="4079885" y="197833"/>
                  <a:pt x="4013982" y="218621"/>
                  <a:pt x="3979044" y="219348"/>
                </a:cubicBezTo>
                <a:cubicBezTo>
                  <a:pt x="3944106" y="220075"/>
                  <a:pt x="3899743" y="188117"/>
                  <a:pt x="3877428" y="191436"/>
                </a:cubicBezTo>
                <a:cubicBezTo>
                  <a:pt x="3855113" y="194755"/>
                  <a:pt x="3872388" y="231827"/>
                  <a:pt x="3845155" y="239265"/>
                </a:cubicBezTo>
                <a:cubicBezTo>
                  <a:pt x="3817922" y="246703"/>
                  <a:pt x="3724786" y="228894"/>
                  <a:pt x="3714028" y="236066"/>
                </a:cubicBezTo>
                <a:cubicBezTo>
                  <a:pt x="3685339" y="322129"/>
                  <a:pt x="3751243" y="287407"/>
                  <a:pt x="3720424" y="291453"/>
                </a:cubicBezTo>
                <a:cubicBezTo>
                  <a:pt x="3689605" y="295499"/>
                  <a:pt x="3615172" y="231658"/>
                  <a:pt x="3529113" y="260343"/>
                </a:cubicBezTo>
                <a:cubicBezTo>
                  <a:pt x="3521941" y="271101"/>
                  <a:pt x="3518561" y="285763"/>
                  <a:pt x="3507597" y="292616"/>
                </a:cubicBezTo>
                <a:cubicBezTo>
                  <a:pt x="3488365" y="304636"/>
                  <a:pt x="3464567" y="306960"/>
                  <a:pt x="3443052" y="314132"/>
                </a:cubicBezTo>
                <a:cubicBezTo>
                  <a:pt x="3432294" y="317718"/>
                  <a:pt x="3421898" y="322665"/>
                  <a:pt x="3410779" y="324889"/>
                </a:cubicBezTo>
                <a:cubicBezTo>
                  <a:pt x="3368115" y="333422"/>
                  <a:pt x="3309847" y="344189"/>
                  <a:pt x="3270929" y="357162"/>
                </a:cubicBezTo>
                <a:cubicBezTo>
                  <a:pt x="3260171" y="360748"/>
                  <a:pt x="3249857" y="366151"/>
                  <a:pt x="3238656" y="367920"/>
                </a:cubicBezTo>
                <a:cubicBezTo>
                  <a:pt x="3181543" y="376938"/>
                  <a:pt x="3124208" y="385315"/>
                  <a:pt x="3066534" y="389435"/>
                </a:cubicBezTo>
                <a:cubicBezTo>
                  <a:pt x="2973469" y="396083"/>
                  <a:pt x="2880068" y="396607"/>
                  <a:pt x="2786835" y="400193"/>
                </a:cubicBezTo>
                <a:lnTo>
                  <a:pt x="2668501" y="410950"/>
                </a:lnTo>
                <a:cubicBezTo>
                  <a:pt x="2611090" y="416691"/>
                  <a:pt x="2562678" y="421358"/>
                  <a:pt x="2507136" y="432466"/>
                </a:cubicBezTo>
                <a:cubicBezTo>
                  <a:pt x="2492638" y="435365"/>
                  <a:pt x="2478449" y="439637"/>
                  <a:pt x="2464106" y="443223"/>
                </a:cubicBezTo>
                <a:cubicBezTo>
                  <a:pt x="2453348" y="450395"/>
                  <a:pt x="2443397" y="458957"/>
                  <a:pt x="2431833" y="464739"/>
                </a:cubicBezTo>
                <a:cubicBezTo>
                  <a:pt x="2421691" y="469810"/>
                  <a:pt x="2410609" y="472946"/>
                  <a:pt x="2399560" y="475496"/>
                </a:cubicBezTo>
                <a:cubicBezTo>
                  <a:pt x="2363927" y="483719"/>
                  <a:pt x="2326676" y="485448"/>
                  <a:pt x="2291983" y="497012"/>
                </a:cubicBezTo>
                <a:lnTo>
                  <a:pt x="2259710" y="507769"/>
                </a:lnTo>
                <a:lnTo>
                  <a:pt x="1119400" y="497012"/>
                </a:lnTo>
                <a:cubicBezTo>
                  <a:pt x="1109261" y="496730"/>
                  <a:pt x="1103103" y="484193"/>
                  <a:pt x="1097885" y="475496"/>
                </a:cubicBezTo>
                <a:cubicBezTo>
                  <a:pt x="1063245" y="417762"/>
                  <a:pt x="1119130" y="464558"/>
                  <a:pt x="1054854" y="421708"/>
                </a:cubicBezTo>
                <a:cubicBezTo>
                  <a:pt x="1042492" y="384624"/>
                  <a:pt x="1001066" y="403779"/>
                  <a:pt x="990308" y="400193"/>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9501" y="6432"/>
            <a:ext cx="9144000" cy="952500"/>
          </a:xfrm>
        </p:spPr>
        <p:txBody>
          <a:bodyPr/>
          <a:lstStyle/>
          <a:p>
            <a:r>
              <a:rPr lang="en-US" b="1" dirty="0" smtClean="0">
                <a:solidFill>
                  <a:schemeClr val="tx2"/>
                </a:solidFill>
              </a:rPr>
              <a:t>Pathophysiology of TTP</a:t>
            </a:r>
            <a:endParaRPr lang="en-US" b="1" dirty="0">
              <a:solidFill>
                <a:schemeClr val="tx2"/>
              </a:solidFill>
            </a:endParaRPr>
          </a:p>
        </p:txBody>
      </p:sp>
      <p:sp>
        <p:nvSpPr>
          <p:cNvPr id="6" name="Freeform 5"/>
          <p:cNvSpPr/>
          <p:nvPr/>
        </p:nvSpPr>
        <p:spPr>
          <a:xfrm>
            <a:off x="1270000" y="1912821"/>
            <a:ext cx="7620000" cy="1195481"/>
          </a:xfrm>
          <a:custGeom>
            <a:avLst/>
            <a:gdLst>
              <a:gd name="connsiteX0" fmla="*/ 0 w 6991350"/>
              <a:gd name="connsiteY0" fmla="*/ 847866 h 1434577"/>
              <a:gd name="connsiteX1" fmla="*/ 2324100 w 6991350"/>
              <a:gd name="connsiteY1" fmla="*/ 9666 h 1434577"/>
              <a:gd name="connsiteX2" fmla="*/ 4991100 w 6991350"/>
              <a:gd name="connsiteY2" fmla="*/ 1343166 h 1434577"/>
              <a:gd name="connsiteX3" fmla="*/ 6991350 w 6991350"/>
              <a:gd name="connsiteY3" fmla="*/ 1209816 h 1434577"/>
            </a:gdLst>
            <a:ahLst/>
            <a:cxnLst>
              <a:cxn ang="0">
                <a:pos x="connsiteX0" y="connsiteY0"/>
              </a:cxn>
              <a:cxn ang="0">
                <a:pos x="connsiteX1" y="connsiteY1"/>
              </a:cxn>
              <a:cxn ang="0">
                <a:pos x="connsiteX2" y="connsiteY2"/>
              </a:cxn>
              <a:cxn ang="0">
                <a:pos x="connsiteX3" y="connsiteY3"/>
              </a:cxn>
            </a:cxnLst>
            <a:rect l="l" t="t" r="r" b="b"/>
            <a:pathLst>
              <a:path w="6991350" h="1434577">
                <a:moveTo>
                  <a:pt x="0" y="847866"/>
                </a:moveTo>
                <a:cubicBezTo>
                  <a:pt x="746125" y="387491"/>
                  <a:pt x="1492250" y="-72884"/>
                  <a:pt x="2324100" y="9666"/>
                </a:cubicBezTo>
                <a:cubicBezTo>
                  <a:pt x="3155950" y="92216"/>
                  <a:pt x="4213225" y="1143141"/>
                  <a:pt x="4991100" y="1343166"/>
                </a:cubicBezTo>
                <a:cubicBezTo>
                  <a:pt x="5768975" y="1543191"/>
                  <a:pt x="6380162" y="1376503"/>
                  <a:pt x="6991350" y="1209816"/>
                </a:cubicBez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 name="Freeform 6"/>
          <p:cNvSpPr/>
          <p:nvPr/>
        </p:nvSpPr>
        <p:spPr>
          <a:xfrm>
            <a:off x="1270000" y="3484446"/>
            <a:ext cx="7620000" cy="1195481"/>
          </a:xfrm>
          <a:custGeom>
            <a:avLst/>
            <a:gdLst>
              <a:gd name="connsiteX0" fmla="*/ 0 w 6991350"/>
              <a:gd name="connsiteY0" fmla="*/ 847866 h 1434577"/>
              <a:gd name="connsiteX1" fmla="*/ 2324100 w 6991350"/>
              <a:gd name="connsiteY1" fmla="*/ 9666 h 1434577"/>
              <a:gd name="connsiteX2" fmla="*/ 4991100 w 6991350"/>
              <a:gd name="connsiteY2" fmla="*/ 1343166 h 1434577"/>
              <a:gd name="connsiteX3" fmla="*/ 6991350 w 6991350"/>
              <a:gd name="connsiteY3" fmla="*/ 1209816 h 1434577"/>
            </a:gdLst>
            <a:ahLst/>
            <a:cxnLst>
              <a:cxn ang="0">
                <a:pos x="connsiteX0" y="connsiteY0"/>
              </a:cxn>
              <a:cxn ang="0">
                <a:pos x="connsiteX1" y="connsiteY1"/>
              </a:cxn>
              <a:cxn ang="0">
                <a:pos x="connsiteX2" y="connsiteY2"/>
              </a:cxn>
              <a:cxn ang="0">
                <a:pos x="connsiteX3" y="connsiteY3"/>
              </a:cxn>
            </a:cxnLst>
            <a:rect l="l" t="t" r="r" b="b"/>
            <a:pathLst>
              <a:path w="6991350" h="1434577">
                <a:moveTo>
                  <a:pt x="0" y="847866"/>
                </a:moveTo>
                <a:cubicBezTo>
                  <a:pt x="746125" y="387491"/>
                  <a:pt x="1492250" y="-72884"/>
                  <a:pt x="2324100" y="9666"/>
                </a:cubicBezTo>
                <a:cubicBezTo>
                  <a:pt x="3155950" y="92216"/>
                  <a:pt x="4213225" y="1143141"/>
                  <a:pt x="4991100" y="1343166"/>
                </a:cubicBezTo>
                <a:cubicBezTo>
                  <a:pt x="5768975" y="1543191"/>
                  <a:pt x="6380162" y="1376503"/>
                  <a:pt x="6991350" y="1209816"/>
                </a:cubicBez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3" name="Flowchart: Terminator 12"/>
          <p:cNvSpPr/>
          <p:nvPr/>
        </p:nvSpPr>
        <p:spPr>
          <a:xfrm>
            <a:off x="3379108" y="335870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4" name="Flowchart: Terminator 13"/>
          <p:cNvSpPr/>
          <p:nvPr/>
        </p:nvSpPr>
        <p:spPr>
          <a:xfrm rot="1013501">
            <a:off x="3875913" y="3421574"/>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5" name="Flowchart: Terminator 14"/>
          <p:cNvSpPr/>
          <p:nvPr/>
        </p:nvSpPr>
        <p:spPr>
          <a:xfrm rot="1391447">
            <a:off x="4366012" y="356924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6" name="Flowchart: Terminator 15"/>
          <p:cNvSpPr/>
          <p:nvPr/>
        </p:nvSpPr>
        <p:spPr>
          <a:xfrm rot="1391447">
            <a:off x="4825414" y="3767556"/>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7" name="Flowchart: Terminator 16"/>
          <p:cNvSpPr/>
          <p:nvPr/>
        </p:nvSpPr>
        <p:spPr>
          <a:xfrm rot="1630592">
            <a:off x="5268943" y="398453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8" name="Flowchart: Terminator 17"/>
          <p:cNvSpPr/>
          <p:nvPr/>
        </p:nvSpPr>
        <p:spPr>
          <a:xfrm rot="1391447">
            <a:off x="5724294" y="420151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9" name="Flowchart: Terminator 18"/>
          <p:cNvSpPr/>
          <p:nvPr/>
        </p:nvSpPr>
        <p:spPr>
          <a:xfrm rot="1344596">
            <a:off x="6175597" y="439449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0" name="Flowchart: Terminator 19"/>
          <p:cNvSpPr/>
          <p:nvPr/>
        </p:nvSpPr>
        <p:spPr>
          <a:xfrm rot="407313">
            <a:off x="6649856" y="450483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1" name="Flowchart: Terminator 20"/>
          <p:cNvSpPr/>
          <p:nvPr/>
        </p:nvSpPr>
        <p:spPr>
          <a:xfrm>
            <a:off x="7126665" y="455459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2" name="Flowchart: Terminator 21"/>
          <p:cNvSpPr/>
          <p:nvPr/>
        </p:nvSpPr>
        <p:spPr>
          <a:xfrm rot="21243368">
            <a:off x="7619348" y="453385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3" name="Flowchart: Terminator 22"/>
          <p:cNvSpPr/>
          <p:nvPr/>
        </p:nvSpPr>
        <p:spPr>
          <a:xfrm rot="21035976">
            <a:off x="8093658" y="447243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9" name="Flowchart: Terminator 28"/>
          <p:cNvSpPr/>
          <p:nvPr/>
        </p:nvSpPr>
        <p:spPr>
          <a:xfrm rot="21102641">
            <a:off x="2902858" y="3388192"/>
            <a:ext cx="476250" cy="98257"/>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0" name="Flowchart: Terminator 29"/>
          <p:cNvSpPr/>
          <p:nvPr/>
        </p:nvSpPr>
        <p:spPr>
          <a:xfrm rot="20710418">
            <a:off x="2431541" y="348612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1" name="Flowchart: Terminator 30"/>
          <p:cNvSpPr/>
          <p:nvPr/>
        </p:nvSpPr>
        <p:spPr>
          <a:xfrm rot="20239354">
            <a:off x="1967879" y="3650419"/>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2" name="Flowchart: Terminator 31"/>
          <p:cNvSpPr/>
          <p:nvPr/>
        </p:nvSpPr>
        <p:spPr>
          <a:xfrm rot="20180609">
            <a:off x="1515552" y="3841649"/>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3" name="Flowchart: Terminator 32"/>
          <p:cNvSpPr/>
          <p:nvPr/>
        </p:nvSpPr>
        <p:spPr>
          <a:xfrm rot="20581209">
            <a:off x="1075373" y="404167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4" name="Flowchart: Terminator 33"/>
          <p:cNvSpPr/>
          <p:nvPr/>
        </p:nvSpPr>
        <p:spPr>
          <a:xfrm rot="21035976">
            <a:off x="8561839" y="438089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5" name="Flowchart: Terminator 34"/>
          <p:cNvSpPr/>
          <p:nvPr/>
        </p:nvSpPr>
        <p:spPr>
          <a:xfrm>
            <a:off x="3392231" y="193464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6" name="Flowchart: Terminator 35"/>
          <p:cNvSpPr/>
          <p:nvPr/>
        </p:nvSpPr>
        <p:spPr>
          <a:xfrm rot="1013501">
            <a:off x="3902644" y="199751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7" name="Flowchart: Terminator 36"/>
          <p:cNvSpPr/>
          <p:nvPr/>
        </p:nvSpPr>
        <p:spPr>
          <a:xfrm rot="1391447">
            <a:off x="4379135" y="217239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8" name="Flowchart: Terminator 37"/>
          <p:cNvSpPr/>
          <p:nvPr/>
        </p:nvSpPr>
        <p:spPr>
          <a:xfrm rot="1391447">
            <a:off x="4838538" y="237070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9" name="Flowchart: Terminator 38"/>
          <p:cNvSpPr/>
          <p:nvPr/>
        </p:nvSpPr>
        <p:spPr>
          <a:xfrm rot="1630592">
            <a:off x="5282066" y="258768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0" name="Flowchart: Terminator 39"/>
          <p:cNvSpPr/>
          <p:nvPr/>
        </p:nvSpPr>
        <p:spPr>
          <a:xfrm rot="1391447">
            <a:off x="5737418" y="280466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1" name="Flowchart: Terminator 40"/>
          <p:cNvSpPr/>
          <p:nvPr/>
        </p:nvSpPr>
        <p:spPr>
          <a:xfrm rot="1344596">
            <a:off x="6188720" y="298404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2" name="Flowchart: Terminator 41"/>
          <p:cNvSpPr/>
          <p:nvPr/>
        </p:nvSpPr>
        <p:spPr>
          <a:xfrm rot="407313">
            <a:off x="6662979" y="310798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3" name="Flowchart: Terminator 42"/>
          <p:cNvSpPr/>
          <p:nvPr/>
        </p:nvSpPr>
        <p:spPr>
          <a:xfrm>
            <a:off x="7139788" y="3144139"/>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4" name="Flowchart: Terminator 43"/>
          <p:cNvSpPr/>
          <p:nvPr/>
        </p:nvSpPr>
        <p:spPr>
          <a:xfrm rot="21243368">
            <a:off x="7632472" y="313700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5" name="Flowchart: Terminator 44"/>
          <p:cNvSpPr/>
          <p:nvPr/>
        </p:nvSpPr>
        <p:spPr>
          <a:xfrm rot="21035976">
            <a:off x="8106782" y="307558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6" name="Flowchart: Terminator 45"/>
          <p:cNvSpPr/>
          <p:nvPr/>
        </p:nvSpPr>
        <p:spPr>
          <a:xfrm rot="21102641">
            <a:off x="2915981" y="1991344"/>
            <a:ext cx="476250" cy="98257"/>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7" name="Flowchart: Terminator 46"/>
          <p:cNvSpPr/>
          <p:nvPr/>
        </p:nvSpPr>
        <p:spPr>
          <a:xfrm rot="20710418">
            <a:off x="2444664" y="208927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8" name="Flowchart: Terminator 47"/>
          <p:cNvSpPr/>
          <p:nvPr/>
        </p:nvSpPr>
        <p:spPr>
          <a:xfrm rot="20239354">
            <a:off x="1981003" y="225357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9" name="Flowchart: Terminator 48"/>
          <p:cNvSpPr/>
          <p:nvPr/>
        </p:nvSpPr>
        <p:spPr>
          <a:xfrm rot="20180609">
            <a:off x="1528675" y="244480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1" name="Flowchart: Terminator 50"/>
          <p:cNvSpPr/>
          <p:nvPr/>
        </p:nvSpPr>
        <p:spPr>
          <a:xfrm rot="21035976">
            <a:off x="8574963" y="298404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nvGrpSpPr>
          <p:cNvPr id="9" name="Group 8"/>
          <p:cNvGrpSpPr/>
          <p:nvPr/>
        </p:nvGrpSpPr>
        <p:grpSpPr>
          <a:xfrm rot="13096492">
            <a:off x="5883863" y="3679122"/>
            <a:ext cx="607385" cy="168543"/>
            <a:chOff x="2362621" y="5413556"/>
            <a:chExt cx="728862" cy="202252"/>
          </a:xfrm>
        </p:grpSpPr>
        <p:sp>
          <p:nvSpPr>
            <p:cNvPr id="4" name="Freeform 3"/>
            <p:cNvSpPr/>
            <p:nvPr/>
          </p:nvSpPr>
          <p:spPr>
            <a:xfrm>
              <a:off x="2424212" y="5473671"/>
              <a:ext cx="544005" cy="111797"/>
            </a:xfrm>
            <a:custGeom>
              <a:avLst/>
              <a:gdLst>
                <a:gd name="connsiteX0" fmla="*/ 0 w 244929"/>
                <a:gd name="connsiteY0" fmla="*/ 186299 h 186299"/>
                <a:gd name="connsiteX1" fmla="*/ 114300 w 244929"/>
                <a:gd name="connsiteY1" fmla="*/ 6685 h 186299"/>
                <a:gd name="connsiteX2" fmla="*/ 244929 w 244929"/>
                <a:gd name="connsiteY2" fmla="*/ 55670 h 186299"/>
              </a:gdLst>
              <a:ahLst/>
              <a:cxnLst>
                <a:cxn ang="0">
                  <a:pos x="connsiteX0" y="connsiteY0"/>
                </a:cxn>
                <a:cxn ang="0">
                  <a:pos x="connsiteX1" y="connsiteY1"/>
                </a:cxn>
                <a:cxn ang="0">
                  <a:pos x="connsiteX2" y="connsiteY2"/>
                </a:cxn>
              </a:cxnLst>
              <a:rect l="l" t="t" r="r" b="b"/>
              <a:pathLst>
                <a:path w="244929" h="186299">
                  <a:moveTo>
                    <a:pt x="0" y="186299"/>
                  </a:moveTo>
                  <a:cubicBezTo>
                    <a:pt x="36739" y="107377"/>
                    <a:pt x="73479" y="28456"/>
                    <a:pt x="114300" y="6685"/>
                  </a:cubicBezTo>
                  <a:cubicBezTo>
                    <a:pt x="155121" y="-15086"/>
                    <a:pt x="200025" y="20292"/>
                    <a:pt x="244929" y="5567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 name="Flowchart: Connector 4"/>
            <p:cNvSpPr/>
            <p:nvPr/>
          </p:nvSpPr>
          <p:spPr>
            <a:xfrm>
              <a:off x="2545826" y="541355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7" name="Flowchart: Connector 56"/>
            <p:cNvSpPr/>
            <p:nvPr/>
          </p:nvSpPr>
          <p:spPr>
            <a:xfrm>
              <a:off x="2362621" y="5491145"/>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8" name="Flowchart: Connector 57"/>
            <p:cNvSpPr/>
            <p:nvPr/>
          </p:nvSpPr>
          <p:spPr>
            <a:xfrm>
              <a:off x="2751942" y="5415092"/>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9" name="Flowchart: Connector 58"/>
            <p:cNvSpPr/>
            <p:nvPr/>
          </p:nvSpPr>
          <p:spPr>
            <a:xfrm>
              <a:off x="2958611" y="543928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grpSp>
        <p:nvGrpSpPr>
          <p:cNvPr id="60" name="Group 59"/>
          <p:cNvGrpSpPr/>
          <p:nvPr/>
        </p:nvGrpSpPr>
        <p:grpSpPr>
          <a:xfrm rot="1653478">
            <a:off x="5689882" y="4116944"/>
            <a:ext cx="607385" cy="168543"/>
            <a:chOff x="2362621" y="5413556"/>
            <a:chExt cx="728862" cy="202252"/>
          </a:xfrm>
        </p:grpSpPr>
        <p:sp>
          <p:nvSpPr>
            <p:cNvPr id="61" name="Freeform 60"/>
            <p:cNvSpPr/>
            <p:nvPr/>
          </p:nvSpPr>
          <p:spPr>
            <a:xfrm>
              <a:off x="2424212" y="5473671"/>
              <a:ext cx="544005" cy="111797"/>
            </a:xfrm>
            <a:custGeom>
              <a:avLst/>
              <a:gdLst>
                <a:gd name="connsiteX0" fmla="*/ 0 w 244929"/>
                <a:gd name="connsiteY0" fmla="*/ 186299 h 186299"/>
                <a:gd name="connsiteX1" fmla="*/ 114300 w 244929"/>
                <a:gd name="connsiteY1" fmla="*/ 6685 h 186299"/>
                <a:gd name="connsiteX2" fmla="*/ 244929 w 244929"/>
                <a:gd name="connsiteY2" fmla="*/ 55670 h 186299"/>
              </a:gdLst>
              <a:ahLst/>
              <a:cxnLst>
                <a:cxn ang="0">
                  <a:pos x="connsiteX0" y="connsiteY0"/>
                </a:cxn>
                <a:cxn ang="0">
                  <a:pos x="connsiteX1" y="connsiteY1"/>
                </a:cxn>
                <a:cxn ang="0">
                  <a:pos x="connsiteX2" y="connsiteY2"/>
                </a:cxn>
              </a:cxnLst>
              <a:rect l="l" t="t" r="r" b="b"/>
              <a:pathLst>
                <a:path w="244929" h="186299">
                  <a:moveTo>
                    <a:pt x="0" y="186299"/>
                  </a:moveTo>
                  <a:cubicBezTo>
                    <a:pt x="36739" y="107377"/>
                    <a:pt x="73479" y="28456"/>
                    <a:pt x="114300" y="6685"/>
                  </a:cubicBezTo>
                  <a:cubicBezTo>
                    <a:pt x="155121" y="-15086"/>
                    <a:pt x="200025" y="20292"/>
                    <a:pt x="244929" y="5567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2" name="Flowchart: Connector 61"/>
            <p:cNvSpPr/>
            <p:nvPr/>
          </p:nvSpPr>
          <p:spPr>
            <a:xfrm>
              <a:off x="2545826" y="541355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3" name="Flowchart: Connector 62"/>
            <p:cNvSpPr/>
            <p:nvPr/>
          </p:nvSpPr>
          <p:spPr>
            <a:xfrm>
              <a:off x="2362621" y="5491145"/>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4" name="Flowchart: Connector 63"/>
            <p:cNvSpPr/>
            <p:nvPr/>
          </p:nvSpPr>
          <p:spPr>
            <a:xfrm>
              <a:off x="2751942" y="5415092"/>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5" name="Flowchart: Connector 64"/>
            <p:cNvSpPr/>
            <p:nvPr/>
          </p:nvSpPr>
          <p:spPr>
            <a:xfrm>
              <a:off x="2958611" y="543928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grpSp>
        <p:nvGrpSpPr>
          <p:cNvPr id="66" name="Group 65"/>
          <p:cNvGrpSpPr/>
          <p:nvPr/>
        </p:nvGrpSpPr>
        <p:grpSpPr>
          <a:xfrm rot="1653478">
            <a:off x="5219526" y="3913423"/>
            <a:ext cx="607385" cy="168543"/>
            <a:chOff x="2362621" y="5413556"/>
            <a:chExt cx="728862" cy="202252"/>
          </a:xfrm>
        </p:grpSpPr>
        <p:sp>
          <p:nvSpPr>
            <p:cNvPr id="67" name="Freeform 66"/>
            <p:cNvSpPr/>
            <p:nvPr/>
          </p:nvSpPr>
          <p:spPr>
            <a:xfrm>
              <a:off x="2424212" y="5473671"/>
              <a:ext cx="544005" cy="111797"/>
            </a:xfrm>
            <a:custGeom>
              <a:avLst/>
              <a:gdLst>
                <a:gd name="connsiteX0" fmla="*/ 0 w 244929"/>
                <a:gd name="connsiteY0" fmla="*/ 186299 h 186299"/>
                <a:gd name="connsiteX1" fmla="*/ 114300 w 244929"/>
                <a:gd name="connsiteY1" fmla="*/ 6685 h 186299"/>
                <a:gd name="connsiteX2" fmla="*/ 244929 w 244929"/>
                <a:gd name="connsiteY2" fmla="*/ 55670 h 186299"/>
              </a:gdLst>
              <a:ahLst/>
              <a:cxnLst>
                <a:cxn ang="0">
                  <a:pos x="connsiteX0" y="connsiteY0"/>
                </a:cxn>
                <a:cxn ang="0">
                  <a:pos x="connsiteX1" y="connsiteY1"/>
                </a:cxn>
                <a:cxn ang="0">
                  <a:pos x="connsiteX2" y="connsiteY2"/>
                </a:cxn>
              </a:cxnLst>
              <a:rect l="l" t="t" r="r" b="b"/>
              <a:pathLst>
                <a:path w="244929" h="186299">
                  <a:moveTo>
                    <a:pt x="0" y="186299"/>
                  </a:moveTo>
                  <a:cubicBezTo>
                    <a:pt x="36739" y="107377"/>
                    <a:pt x="73479" y="28456"/>
                    <a:pt x="114300" y="6685"/>
                  </a:cubicBezTo>
                  <a:cubicBezTo>
                    <a:pt x="155121" y="-15086"/>
                    <a:pt x="200025" y="20292"/>
                    <a:pt x="244929" y="5567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8" name="Flowchart: Connector 67"/>
            <p:cNvSpPr/>
            <p:nvPr/>
          </p:nvSpPr>
          <p:spPr>
            <a:xfrm>
              <a:off x="2545826" y="541355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9" name="Flowchart: Connector 68"/>
            <p:cNvSpPr/>
            <p:nvPr/>
          </p:nvSpPr>
          <p:spPr>
            <a:xfrm>
              <a:off x="2362621" y="5491145"/>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0" name="Flowchart: Connector 69"/>
            <p:cNvSpPr/>
            <p:nvPr/>
          </p:nvSpPr>
          <p:spPr>
            <a:xfrm>
              <a:off x="2751942" y="5415092"/>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1" name="Flowchart: Connector 70"/>
            <p:cNvSpPr/>
            <p:nvPr/>
          </p:nvSpPr>
          <p:spPr>
            <a:xfrm>
              <a:off x="2958611" y="543928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sp>
        <p:nvSpPr>
          <p:cNvPr id="73" name="Flowchart: Terminator 72"/>
          <p:cNvSpPr/>
          <p:nvPr/>
        </p:nvSpPr>
        <p:spPr>
          <a:xfrm rot="720000">
            <a:off x="5380257" y="3772196"/>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4" name="Flowchart: Terminator 73"/>
          <p:cNvSpPr/>
          <p:nvPr/>
        </p:nvSpPr>
        <p:spPr>
          <a:xfrm rot="-2280000">
            <a:off x="5829348" y="371983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5" name="Flowchart: Terminator 74"/>
          <p:cNvSpPr/>
          <p:nvPr/>
        </p:nvSpPr>
        <p:spPr>
          <a:xfrm rot="20880000" flipV="1">
            <a:off x="5585925" y="344927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6" name="Flowchart: Terminator 75"/>
          <p:cNvSpPr/>
          <p:nvPr/>
        </p:nvSpPr>
        <p:spPr>
          <a:xfrm rot="20880000" flipH="1">
            <a:off x="6153477" y="3908159"/>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nvGrpSpPr>
          <p:cNvPr id="77" name="Group 76"/>
          <p:cNvGrpSpPr/>
          <p:nvPr/>
        </p:nvGrpSpPr>
        <p:grpSpPr>
          <a:xfrm rot="19409439">
            <a:off x="5470706" y="3509372"/>
            <a:ext cx="607385" cy="168543"/>
            <a:chOff x="2362621" y="5413556"/>
            <a:chExt cx="728862" cy="202252"/>
          </a:xfrm>
        </p:grpSpPr>
        <p:sp>
          <p:nvSpPr>
            <p:cNvPr id="78" name="Freeform 77"/>
            <p:cNvSpPr/>
            <p:nvPr/>
          </p:nvSpPr>
          <p:spPr>
            <a:xfrm>
              <a:off x="2424212" y="5473671"/>
              <a:ext cx="544005" cy="111797"/>
            </a:xfrm>
            <a:custGeom>
              <a:avLst/>
              <a:gdLst>
                <a:gd name="connsiteX0" fmla="*/ 0 w 244929"/>
                <a:gd name="connsiteY0" fmla="*/ 186299 h 186299"/>
                <a:gd name="connsiteX1" fmla="*/ 114300 w 244929"/>
                <a:gd name="connsiteY1" fmla="*/ 6685 h 186299"/>
                <a:gd name="connsiteX2" fmla="*/ 244929 w 244929"/>
                <a:gd name="connsiteY2" fmla="*/ 55670 h 186299"/>
              </a:gdLst>
              <a:ahLst/>
              <a:cxnLst>
                <a:cxn ang="0">
                  <a:pos x="connsiteX0" y="connsiteY0"/>
                </a:cxn>
                <a:cxn ang="0">
                  <a:pos x="connsiteX1" y="connsiteY1"/>
                </a:cxn>
                <a:cxn ang="0">
                  <a:pos x="connsiteX2" y="connsiteY2"/>
                </a:cxn>
              </a:cxnLst>
              <a:rect l="l" t="t" r="r" b="b"/>
              <a:pathLst>
                <a:path w="244929" h="186299">
                  <a:moveTo>
                    <a:pt x="0" y="186299"/>
                  </a:moveTo>
                  <a:cubicBezTo>
                    <a:pt x="36739" y="107377"/>
                    <a:pt x="73479" y="28456"/>
                    <a:pt x="114300" y="6685"/>
                  </a:cubicBezTo>
                  <a:cubicBezTo>
                    <a:pt x="155121" y="-15086"/>
                    <a:pt x="200025" y="20292"/>
                    <a:pt x="244929" y="5567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9" name="Flowchart: Connector 78"/>
            <p:cNvSpPr/>
            <p:nvPr/>
          </p:nvSpPr>
          <p:spPr>
            <a:xfrm>
              <a:off x="2545826" y="541355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0" name="Flowchart: Connector 79"/>
            <p:cNvSpPr/>
            <p:nvPr/>
          </p:nvSpPr>
          <p:spPr>
            <a:xfrm>
              <a:off x="2362621" y="5491145"/>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1" name="Flowchart: Connector 80"/>
            <p:cNvSpPr/>
            <p:nvPr/>
          </p:nvSpPr>
          <p:spPr>
            <a:xfrm>
              <a:off x="2751942" y="5415092"/>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2" name="Flowchart: Connector 81"/>
            <p:cNvSpPr/>
            <p:nvPr/>
          </p:nvSpPr>
          <p:spPr>
            <a:xfrm>
              <a:off x="2958611" y="543928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sp>
        <p:nvSpPr>
          <p:cNvPr id="83" name="Flowchart: Terminator 82"/>
          <p:cNvSpPr/>
          <p:nvPr/>
        </p:nvSpPr>
        <p:spPr>
          <a:xfrm rot="801665">
            <a:off x="5660640" y="3903175"/>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4" name="Flowchart: Terminator 83"/>
          <p:cNvSpPr/>
          <p:nvPr/>
        </p:nvSpPr>
        <p:spPr>
          <a:xfrm rot="281248">
            <a:off x="6035218" y="4055304"/>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5" name="Flowchart: Terminator 84"/>
          <p:cNvSpPr/>
          <p:nvPr/>
        </p:nvSpPr>
        <p:spPr>
          <a:xfrm rot="-2280000">
            <a:off x="5895015" y="3949842"/>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6" name="Flowchart: Terminator 85"/>
          <p:cNvSpPr/>
          <p:nvPr/>
        </p:nvSpPr>
        <p:spPr>
          <a:xfrm rot="-2280000">
            <a:off x="5831792" y="3280005"/>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7" name="Flowchart: Terminator 86"/>
          <p:cNvSpPr/>
          <p:nvPr/>
        </p:nvSpPr>
        <p:spPr>
          <a:xfrm rot="3743798">
            <a:off x="5985498" y="348204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8" name="Flowchart: Terminator 87"/>
          <p:cNvSpPr/>
          <p:nvPr/>
        </p:nvSpPr>
        <p:spPr>
          <a:xfrm rot="21088429">
            <a:off x="6163942" y="348007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9" name="Flowchart: Terminator 88"/>
          <p:cNvSpPr/>
          <p:nvPr/>
        </p:nvSpPr>
        <p:spPr>
          <a:xfrm>
            <a:off x="6160773" y="3635151"/>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0" name="Flowchart: Terminator 89"/>
          <p:cNvSpPr/>
          <p:nvPr/>
        </p:nvSpPr>
        <p:spPr>
          <a:xfrm rot="-2280000">
            <a:off x="6355055" y="3701437"/>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1" name="Explosion 1 10"/>
          <p:cNvSpPr/>
          <p:nvPr/>
        </p:nvSpPr>
        <p:spPr>
          <a:xfrm>
            <a:off x="5478715" y="2898945"/>
            <a:ext cx="819663" cy="815765"/>
          </a:xfrm>
          <a:prstGeom prst="irregularSeal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 name="Rectangle 11"/>
          <p:cNvSpPr/>
          <p:nvPr/>
        </p:nvSpPr>
        <p:spPr>
          <a:xfrm>
            <a:off x="1881468" y="3781125"/>
            <a:ext cx="3061024" cy="19038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 name="TextBox 9"/>
          <p:cNvSpPr txBox="1"/>
          <p:nvPr/>
        </p:nvSpPr>
        <p:spPr>
          <a:xfrm>
            <a:off x="3637122" y="5189713"/>
            <a:ext cx="495649" cy="308995"/>
          </a:xfrm>
          <a:prstGeom prst="rect">
            <a:avLst/>
          </a:prstGeom>
          <a:noFill/>
        </p:spPr>
        <p:txBody>
          <a:bodyPr wrap="none" rtlCol="0">
            <a:spAutoFit/>
          </a:bodyPr>
          <a:lstStyle/>
          <a:p>
            <a:r>
              <a:rPr lang="en-US" sz="1408" b="1" dirty="0" err="1"/>
              <a:t>vWF</a:t>
            </a:r>
            <a:endParaRPr lang="en-US" sz="1408" b="1" dirty="0"/>
          </a:p>
        </p:txBody>
      </p:sp>
      <p:grpSp>
        <p:nvGrpSpPr>
          <p:cNvPr id="92" name="Group 91"/>
          <p:cNvGrpSpPr/>
          <p:nvPr/>
        </p:nvGrpSpPr>
        <p:grpSpPr>
          <a:xfrm rot="503879">
            <a:off x="3204465" y="4562488"/>
            <a:ext cx="1496359" cy="415225"/>
            <a:chOff x="2362621" y="5413556"/>
            <a:chExt cx="728862" cy="202252"/>
          </a:xfrm>
        </p:grpSpPr>
        <p:sp>
          <p:nvSpPr>
            <p:cNvPr id="93" name="Freeform 92"/>
            <p:cNvSpPr/>
            <p:nvPr/>
          </p:nvSpPr>
          <p:spPr>
            <a:xfrm>
              <a:off x="2424212" y="5473671"/>
              <a:ext cx="544005" cy="111797"/>
            </a:xfrm>
            <a:custGeom>
              <a:avLst/>
              <a:gdLst>
                <a:gd name="connsiteX0" fmla="*/ 0 w 244929"/>
                <a:gd name="connsiteY0" fmla="*/ 186299 h 186299"/>
                <a:gd name="connsiteX1" fmla="*/ 114300 w 244929"/>
                <a:gd name="connsiteY1" fmla="*/ 6685 h 186299"/>
                <a:gd name="connsiteX2" fmla="*/ 244929 w 244929"/>
                <a:gd name="connsiteY2" fmla="*/ 55670 h 186299"/>
              </a:gdLst>
              <a:ahLst/>
              <a:cxnLst>
                <a:cxn ang="0">
                  <a:pos x="connsiteX0" y="connsiteY0"/>
                </a:cxn>
                <a:cxn ang="0">
                  <a:pos x="connsiteX1" y="connsiteY1"/>
                </a:cxn>
                <a:cxn ang="0">
                  <a:pos x="connsiteX2" y="connsiteY2"/>
                </a:cxn>
              </a:cxnLst>
              <a:rect l="l" t="t" r="r" b="b"/>
              <a:pathLst>
                <a:path w="244929" h="186299">
                  <a:moveTo>
                    <a:pt x="0" y="186299"/>
                  </a:moveTo>
                  <a:cubicBezTo>
                    <a:pt x="36739" y="107377"/>
                    <a:pt x="73479" y="28456"/>
                    <a:pt x="114300" y="6685"/>
                  </a:cubicBezTo>
                  <a:cubicBezTo>
                    <a:pt x="155121" y="-15086"/>
                    <a:pt x="200025" y="20292"/>
                    <a:pt x="244929" y="5567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4" name="Flowchart: Connector 93"/>
            <p:cNvSpPr/>
            <p:nvPr/>
          </p:nvSpPr>
          <p:spPr>
            <a:xfrm>
              <a:off x="2545826" y="541355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5" name="Flowchart: Connector 94"/>
            <p:cNvSpPr/>
            <p:nvPr/>
          </p:nvSpPr>
          <p:spPr>
            <a:xfrm>
              <a:off x="2362621" y="5491145"/>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6" name="Flowchart: Connector 95"/>
            <p:cNvSpPr/>
            <p:nvPr/>
          </p:nvSpPr>
          <p:spPr>
            <a:xfrm>
              <a:off x="2751942" y="5415092"/>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7" name="Flowchart: Connector 96"/>
            <p:cNvSpPr/>
            <p:nvPr/>
          </p:nvSpPr>
          <p:spPr>
            <a:xfrm>
              <a:off x="2958611" y="543928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sp>
        <p:nvSpPr>
          <p:cNvPr id="25" name="Flowchart: Extract 24"/>
          <p:cNvSpPr/>
          <p:nvPr/>
        </p:nvSpPr>
        <p:spPr>
          <a:xfrm>
            <a:off x="2160603" y="4571266"/>
            <a:ext cx="565395" cy="383289"/>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dirty="0"/>
          </a:p>
        </p:txBody>
      </p:sp>
      <p:sp>
        <p:nvSpPr>
          <p:cNvPr id="98" name="TextBox 97"/>
          <p:cNvSpPr txBox="1"/>
          <p:nvPr/>
        </p:nvSpPr>
        <p:spPr>
          <a:xfrm>
            <a:off x="1917684" y="5114200"/>
            <a:ext cx="982961" cy="308995"/>
          </a:xfrm>
          <a:prstGeom prst="rect">
            <a:avLst/>
          </a:prstGeom>
          <a:noFill/>
        </p:spPr>
        <p:txBody>
          <a:bodyPr wrap="none" rtlCol="0">
            <a:spAutoFit/>
          </a:bodyPr>
          <a:lstStyle/>
          <a:p>
            <a:r>
              <a:rPr lang="en-US" sz="1408" b="1" dirty="0"/>
              <a:t>ADAMTS13</a:t>
            </a:r>
          </a:p>
        </p:txBody>
      </p:sp>
      <p:graphicFrame>
        <p:nvGraphicFramePr>
          <p:cNvPr id="105" name="Diagram 104"/>
          <p:cNvGraphicFramePr/>
          <p:nvPr>
            <p:extLst/>
          </p:nvPr>
        </p:nvGraphicFramePr>
        <p:xfrm>
          <a:off x="1753677" y="985353"/>
          <a:ext cx="6575648" cy="1138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250984" y="4954554"/>
            <a:ext cx="1682833" cy="810350"/>
          </a:xfrm>
          <a:prstGeom prst="rect">
            <a:avLst/>
          </a:prstGeom>
          <a:noFill/>
        </p:spPr>
        <p:txBody>
          <a:bodyPr wrap="none" rtlCol="0">
            <a:spAutoFit/>
          </a:bodyPr>
          <a:lstStyle/>
          <a:p>
            <a:r>
              <a:rPr lang="en-US" sz="2333" b="1" dirty="0"/>
              <a:t>TTP</a:t>
            </a:r>
            <a:br>
              <a:rPr lang="en-US" sz="2333" b="1" dirty="0"/>
            </a:br>
            <a:r>
              <a:rPr lang="en-US" sz="2333" dirty="0"/>
              <a:t>↓ ADAMTS13</a:t>
            </a:r>
            <a:endParaRPr lang="en-US" sz="2333" b="1" dirty="0"/>
          </a:p>
        </p:txBody>
      </p:sp>
      <p:cxnSp>
        <p:nvCxnSpPr>
          <p:cNvPr id="56" name="Straight Arrow Connector 55"/>
          <p:cNvCxnSpPr>
            <a:stCxn id="3" idx="1"/>
          </p:cNvCxnSpPr>
          <p:nvPr/>
        </p:nvCxnSpPr>
        <p:spPr>
          <a:xfrm flipH="1" flipV="1">
            <a:off x="4854900" y="4986178"/>
            <a:ext cx="1396084" cy="37355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quot;No&quot; Symbol 71"/>
          <p:cNvSpPr/>
          <p:nvPr/>
        </p:nvSpPr>
        <p:spPr>
          <a:xfrm>
            <a:off x="2004025" y="3772955"/>
            <a:ext cx="2600112" cy="1942045"/>
          </a:xfrm>
          <a:prstGeom prst="noSmoking">
            <a:avLst/>
          </a:prstGeom>
          <a:solidFill>
            <a:srgbClr val="FF0000">
              <a:alpha val="72157"/>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solidFill>
                <a:schemeClr val="tx1"/>
              </a:solidFill>
            </a:endParaRPr>
          </a:p>
        </p:txBody>
      </p:sp>
      <p:cxnSp>
        <p:nvCxnSpPr>
          <p:cNvPr id="110" name="Straight Connector 109"/>
          <p:cNvCxnSpPr>
            <a:stCxn id="6" idx="0"/>
          </p:cNvCxnSpPr>
          <p:nvPr/>
        </p:nvCxnSpPr>
        <p:spPr>
          <a:xfrm flipH="1">
            <a:off x="-136581" y="2619376"/>
            <a:ext cx="1406581" cy="22910"/>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811848" y="2642286"/>
            <a:ext cx="1498012" cy="298629"/>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829045" y="4204705"/>
            <a:ext cx="1498012" cy="298629"/>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sp>
        <p:nvSpPr>
          <p:cNvPr id="117" name="Flowchart: Terminator 116"/>
          <p:cNvSpPr/>
          <p:nvPr/>
        </p:nvSpPr>
        <p:spPr>
          <a:xfrm rot="21023145">
            <a:off x="611378" y="4144622"/>
            <a:ext cx="476250" cy="9769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18" name="Flowchart: Terminator 117"/>
          <p:cNvSpPr/>
          <p:nvPr/>
        </p:nvSpPr>
        <p:spPr>
          <a:xfrm rot="21135087">
            <a:off x="129980" y="4220416"/>
            <a:ext cx="476250" cy="9769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0" name="Flowchart: Terminator 49"/>
          <p:cNvSpPr/>
          <p:nvPr/>
        </p:nvSpPr>
        <p:spPr>
          <a:xfrm rot="20754353">
            <a:off x="1061749" y="260980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0" name="Flowchart: Terminator 119"/>
          <p:cNvSpPr/>
          <p:nvPr/>
        </p:nvSpPr>
        <p:spPr>
          <a:xfrm>
            <a:off x="576640" y="2645706"/>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2" name="Flowchart: Terminator 121"/>
          <p:cNvSpPr/>
          <p:nvPr/>
        </p:nvSpPr>
        <p:spPr>
          <a:xfrm>
            <a:off x="78940" y="2642286"/>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4" name="Flowchart: Terminator 123"/>
          <p:cNvSpPr/>
          <p:nvPr/>
        </p:nvSpPr>
        <p:spPr>
          <a:xfrm rot="21035976">
            <a:off x="9042881" y="428948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5" name="Flowchart: Terminator 124"/>
          <p:cNvSpPr/>
          <p:nvPr/>
        </p:nvSpPr>
        <p:spPr>
          <a:xfrm rot="21035976">
            <a:off x="9503577" y="418716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6" name="Flowchart: Terminator 125"/>
          <p:cNvSpPr/>
          <p:nvPr/>
        </p:nvSpPr>
        <p:spPr>
          <a:xfrm rot="21035976">
            <a:off x="9966368" y="410158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7" name="Flowchart: Terminator 126"/>
          <p:cNvSpPr/>
          <p:nvPr/>
        </p:nvSpPr>
        <p:spPr>
          <a:xfrm rot="21035976">
            <a:off x="9059136" y="2885464"/>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8" name="Flowchart: Terminator 127"/>
          <p:cNvSpPr/>
          <p:nvPr/>
        </p:nvSpPr>
        <p:spPr>
          <a:xfrm rot="21035976">
            <a:off x="9541187" y="279471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9" name="Flowchart: Terminator 128"/>
          <p:cNvSpPr/>
          <p:nvPr/>
        </p:nvSpPr>
        <p:spPr>
          <a:xfrm rot="21035976">
            <a:off x="10003432" y="2710467"/>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Tree>
    <p:extLst>
      <p:ext uri="{BB962C8B-B14F-4D97-AF65-F5344CB8AC3E}">
        <p14:creationId xmlns:p14="http://schemas.microsoft.com/office/powerpoint/2010/main" val="285009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withEffect">
                                  <p:stCondLst>
                                    <p:cond delay="0"/>
                                  </p:stCondLst>
                                  <p:childTnLst>
                                    <p:animMotion origin="layout" path="M -0.00174 -0.01642 C 0.08073 -0.02844 0.16406 -0.03283 0.24583 -0.05225 C 0.31024 -0.06751 0.35677 -0.1422 0.41892 -0.16231 C 0.42049 -0.1637 0.42187 -0.16555 0.42361 -0.16647 C 0.42674 -0.16832 0.43316 -0.17064 0.43316 -0.17064 C 0.43715 -0.17618 0.43524 -0.17503 0.44115 -0.17711 C 0.44531 -0.1785 0.45382 -0.18127 0.45382 -0.18127 C 0.46788 -0.19376 0.44635 -0.17572 0.46649 -0.18751 C 0.46788 -0.18821 0.46823 -0.19098 0.46962 -0.19191 C 0.47205 -0.19329 0.48316 -0.19676 0.48715 -0.19815 C 0.49427 -0.20439 0.50121 -0.20671 0.50937 -0.20879 C 0.54531 -0.2074 0.55694 -0.20694 0.58542 -0.20231 C 0.59705 -0.19723 0.60382 -0.18821 0.61406 -0.17919 C 0.62135 -0.17272 0.63108 -0.17503 0.63958 -0.17272 C 0.64948 -0.17017 0.6625 -0.16069 0.67135 -0.16023 C 0.69514 -0.15884 0.71892 -0.15861 0.74271 -0.15792 C 0.74844 -0.15538 0.75087 -0.15168 0.75694 -0.1496 C 0.76389 -0.14358 0.77014 -0.13572 0.7776 -0.13064 C 0.78056 -0.12855 0.78715 -0.12624 0.78715 -0.12624 C 0.79358 -0.11329 0.78628 -0.12509 0.79514 -0.11792 C 0.80625 -0.1089 0.78924 -0.11746 0.80295 -0.11145 C 0.80781 -0.1052 0.8125 -0.10312 0.81892 -0.10104 C 0.8316 -0.08809 0.81823 -0.09965 0.83316 -0.09249 C 0.8349 -0.09156 0.83628 -0.08925 0.83802 -0.08832 C 0.84045 -0.08717 0.84323 -0.08694 0.84583 -0.08624 C 0.85764 -0.07445 0.87569 -0.06474 0.89028 -0.06081 C 0.90087 -0.05179 0.91389 -0.04717 0.92517 -0.03954 C 0.92691 -0.03838 0.9283 -0.0363 0.93003 -0.03538 C 0.93316 -0.03353 0.93958 -0.03121 0.93958 -0.03121 C 0.95521 -0.01734 0.97865 -0.01688 0.9967 -0.01434 C 1.0099 -0.00994 1.02083 -0.0074 1.03472 -0.00578 C 1.09184 -0.00647 1.14913 -0.00578 1.20625 -0.00786 C 1.22934 -0.00879 1.25382 -0.02197 1.2776 -0.02266 C 1.32049 -0.02382 1.36337 -0.02405 1.40625 -0.02474 C 1.42587 -0.03445 1.44705 -0.02913 1.46806 -0.02913 " pathEditMode="relative" ptsTypes="ffffffffffffffffffffffffffffffffffA">
                                      <p:cBhvr>
                                        <p:cTn id="6" dur="3000" fill="hold"/>
                                        <p:tgtEl>
                                          <p:spTgt spid="99"/>
                                        </p:tgtEl>
                                        <p:attrNameLst>
                                          <p:attrName>ppt_x</p:attrName>
                                          <p:attrName>ppt_y</p:attrName>
                                        </p:attrNameLst>
                                      </p:cBhvr>
                                    </p:animMotion>
                                  </p:childTnLst>
                                </p:cTn>
                              </p:par>
                              <p:par>
                                <p:cTn id="7" presetID="8" presetClass="emph" presetSubtype="0" repeatCount="indefinite" fill="hold" nodeType="withEffect">
                                  <p:stCondLst>
                                    <p:cond delay="0"/>
                                  </p:stCondLst>
                                  <p:childTnLst>
                                    <p:animRot by="21600000">
                                      <p:cBhvr>
                                        <p:cTn id="8" dur="2000" fill="hold"/>
                                        <p:tgtEl>
                                          <p:spTgt spid="99"/>
                                        </p:tgtEl>
                                        <p:attrNameLst>
                                          <p:attrName>r</p:attrName>
                                        </p:attrNameLst>
                                      </p:cBhvr>
                                    </p:animRot>
                                  </p:childTnLst>
                                </p:cTn>
                              </p:par>
                              <p:par>
                                <p:cTn id="9" presetID="0" presetClass="path" presetSubtype="0" repeatCount="indefinite" fill="hold" grpId="0" nodeType="withEffect">
                                  <p:stCondLst>
                                    <p:cond delay="0"/>
                                  </p:stCondLst>
                                  <p:childTnLst>
                                    <p:animMotion origin="layout" path="M 0 0 L 0 0 C 0.00833 -0.00972 0.01128 -0.01597 0.02048 -0.02037 C 0.02257 -0.02153 0.025 -0.02199 0.02725 -0.02269 C 0.04184 -0.03565 0.02326 -0.02014 0.03732 -0.0294 C 0.05191 -0.03935 0.03975 -0.03426 0.05243 -0.03843 C 0.06527 -0.05 0.04896 -0.03657 0.06441 -0.04537 C 0.06614 -0.0463 0.06771 -0.04861 0.06944 -0.04977 C 0.07152 -0.05162 0.07378 -0.05301 0.07621 -0.0544 C 0.07777 -0.05532 0.07968 -0.05579 0.08125 -0.05671 C 0.08368 -0.05787 0.08576 -0.05995 0.08802 -0.06111 C 0.09132 -0.06296 0.09496 -0.06389 0.09826 -0.06574 C 0.10104 -0.06713 0.10399 -0.06852 0.10677 -0.07014 C 0.10902 -0.07153 0.11093 -0.07407 0.11354 -0.07477 C 0.1184 -0.07616 0.12361 -0.07616 0.12882 -0.07708 C 0.13073 -0.07778 0.14288 -0.08125 0.14739 -0.0838 C 0.14965 -0.08519 0.15173 -0.0875 0.15416 -0.0882 C 0.15798 -0.08958 0.16215 -0.08982 0.16597 -0.09051 C 0.18021 -0.09815 0.16875 -0.09306 0.18628 -0.09722 C 0.18871 -0.09792 0.1908 -0.09907 0.19323 -0.09954 C 0.19982 -0.10139 0.20659 -0.10301 0.21354 -0.10417 C 0.21961 -0.10509 0.22586 -0.10556 0.23211 -0.10648 C 0.2684 -0.11505 0.25659 -0.11412 0.31527 -0.10857 C 0.31823 -0.10833 0.32066 -0.10509 0.32361 -0.10417 C 0.32691 -0.10301 0.33038 -0.10255 0.33385 -0.10185 C 0.33559 -0.10023 0.33698 -0.09838 0.33889 -0.09722 C 0.33889 -0.09722 0.35156 -0.09167 0.35416 -0.09051 L 0.3592 -0.0882 L 0.36441 -0.08611 C 0.36545 -0.0838 0.36632 -0.08125 0.36771 -0.07917 C 0.3717 -0.07407 0.37448 -0.07407 0.37968 -0.07245 C 0.38125 -0.07107 0.38298 -0.06945 0.38472 -0.06782 C 0.38698 -0.06574 0.38906 -0.06296 0.39149 -0.06111 C 0.39305 -0.05995 0.39496 -0.05972 0.39652 -0.0588 C 0.4026 -0.05556 0.4033 -0.0544 0.40833 -0.04977 C 0.41441 -0.03796 0.40833 -0.04653 0.41857 -0.04074 C 0.42048 -0.03982 0.42187 -0.03773 0.42361 -0.03634 C 0.43368 -0.0287 0.42725 -0.03519 0.43559 -0.02732 C 0.45468 -0.00903 0.43281 -0.02801 0.44739 -0.01829 C 0.4493 -0.0169 0.45069 -0.01482 0.45243 -0.01366 C 0.45972 -0.00926 0.4625 -0.00949 0.46944 -0.00695 C 0.47118 -0.00625 0.47274 -0.00509 0.47448 -0.00463 C 0.47795 -0.0037 0.48142 -0.00347 0.48472 -0.00232 C 0.49375 0.00069 0.49357 0.00255 0.50156 0.0044 C 0.51684 0.00787 0.51823 0.00625 0.53559 0.00903 C 0.58628 0.01713 0.52795 0.01065 0.58125 0.01574 C 0.60416 0.02338 0.59288 0.02153 0.62708 0.01805 C 0.67899 0.01273 0.64253 0.01505 0.68802 0.00903 C 0.696 0.00787 0.70399 0.00741 0.7118 0.00671 C 0.71632 0.00509 0.72083 0.00324 0.72534 0.00208 C 0.73159 0.00093 0.73784 0.00093 0.74409 0 C 0.74809 -0.0007 0.75191 -0.00162 0.7559 -0.00232 C 0.77066 -0.00162 0.78541 -0.00208 0.8 0 C 0.80208 0.00023 0.8033 0.00324 0.80503 0.0044 C 0.80659 0.00555 0.8085 0.00579 0.81007 0.00671 C 0.81319 0.00833 0.81979 0.01227 0.82378 0.01343 C 0.82656 0.01435 0.82934 0.01505 0.83211 0.01574 C 0.84531 0.02731 0.83854 0.02315 0.8526 0.0294 C 0.86632 0.04143 0.84791 0.02639 0.86441 0.03611 C 0.88246 0.04676 0.86215 0.04074 0.88472 0.04514 C 0.89635 0.06065 0.88125 0.04329 0.90173 0.05417 C 0.90382 0.05532 0.90486 0.05903 0.90677 0.06088 C 0.90885 0.06296 0.91111 0.06435 0.91354 0.06551 C 0.91632 0.06667 0.91927 0.0669 0.92205 0.06782 C 0.94288 0.07477 0.92465 0.0706 0.94583 0.07454 C 0.94965 0.07685 0.95347 0.07963 0.95764 0.08125 C 0.99218 0.09444 0.94652 0.07176 0.98142 0.08819 C 0.98715 0.09074 0.99253 0.09444 0.99826 0.09722 C 1 0.09792 1.00156 0.09907 1.0033 0.0993 C 1.0085 0.10046 1.01354 0.10093 1.01857 0.10162 C 1.03159 0.11319 1.01805 0.10278 1.04913 0.10833 C 1.0533 0.10926 1.05694 0.11227 1.06093 0.11296 C 1.06892 0.11435 1.07691 0.11435 1.08472 0.11528 C 1.10573 0.11759 1.09392 0.11736 1.10347 0.11736 L 1.10347 0.11736 " pathEditMode="relative" ptsTypes="AAAAAAAAAAAAAAAAAAAAAAAAAAAAAAAAAAAAAAAAAAAAAAAAAAAAAAAAAAAAAAAAAAAAAAAAAAA">
                                      <p:cBhvr>
                                        <p:cTn id="10" dur="2000" fill="hold"/>
                                        <p:tgtEl>
                                          <p:spTgt spid="8"/>
                                        </p:tgtEl>
                                        <p:attrNameLst>
                                          <p:attrName>ppt_x</p:attrName>
                                          <p:attrName>ppt_y</p:attrName>
                                        </p:attrNameLst>
                                      </p:cBhvr>
                                    </p:animMotion>
                                  </p:childTnLst>
                                </p:cTn>
                              </p:par>
                              <p:par>
                                <p:cTn id="11" presetID="8" presetClass="emph" presetSubtype="0" repeatCount="indefinite" fill="hold" grpId="1" nodeType="withEffect">
                                  <p:stCondLst>
                                    <p:cond delay="0"/>
                                  </p:stCondLst>
                                  <p:childTnLst>
                                    <p:animRot by="21600000">
                                      <p:cBhvr>
                                        <p:cTn id="12" dur="2250" fill="hold"/>
                                        <p:tgtEl>
                                          <p:spTgt spid="8"/>
                                        </p:tgtEl>
                                        <p:attrNameLst>
                                          <p:attrName>r</p:attrName>
                                        </p:attrNameLst>
                                      </p:cBhvr>
                                    </p:animRot>
                                  </p:childTnLst>
                                </p:cTn>
                              </p:par>
                              <p:par>
                                <p:cTn id="13" presetID="0" presetClass="path" presetSubtype="0" repeatCount="indefinite" fill="hold" grpId="0" nodeType="withEffect">
                                  <p:stCondLst>
                                    <p:cond delay="500"/>
                                  </p:stCondLst>
                                  <p:childTnLst>
                                    <p:animMotion origin="layout" path="M 0 0 L 0 0 L 0.1474 0.00209 C 0.15417 0.00232 0.15521 0.00486 0.16094 0.00672 C 0.16371 0.00764 0.16667 0.0081 0.16944 0.00903 C 0.18663 0.02037 0.17049 0.01111 0.20833 0.01574 C 0.21024 0.01597 0.21181 0.01736 0.21354 0.01806 C 0.2191 0.01991 0.22656 0.02107 0.23212 0.02246 C 0.2349 0.02315 0.23767 0.02454 0.24062 0.02477 C 0.25243 0.02593 0.26441 0.02616 0.27621 0.02709 C 0.34635 0.04028 0.27934 0.02894 0.43385 0.0338 C 0.44479 0.03403 0.45121 0.03935 0.46267 0.04051 C 0.47778 0.04213 0.49323 0.0419 0.50833 0.04283 C 0.51684 0.04329 0.52535 0.04422 0.53385 0.04514 L 0.54392 0.04722 C 0.5724 0.05324 0.54062 0.0463 0.56597 0.05185 C 0.56823 0.05324 0.57049 0.05509 0.57274 0.05625 C 0.575 0.05741 0.57743 0.05764 0.57951 0.05857 C 0.58299 0.05996 0.58646 0.06134 0.58976 0.0632 C 0.59253 0.06459 0.59531 0.06667 0.59826 0.06759 C 0.6026 0.06898 0.60729 0.06875 0.61181 0.06991 C 0.61632 0.07107 0.62083 0.07292 0.62535 0.07454 C 0.62535 0.07454 0.63889 0.07894 0.63889 0.07894 C 0.6434 0.08125 0.64774 0.08403 0.65243 0.08565 C 0.65972 0.08843 0.6599 0.08797 0.66771 0.09028 C 0.66996 0.09097 0.67222 0.09144 0.67448 0.09259 C 0.67743 0.09375 0.68021 0.0956 0.68299 0.09699 C 0.68628 0.09861 0.6901 0.09884 0.69323 0.10162 C 0.69479 0.10301 0.69635 0.10486 0.69826 0.10602 C 0.70191 0.1081 0.71233 0.10972 0.71528 0.11065 C 0.71701 0.11111 0.71858 0.11227 0.72031 0.11273 C 0.73246 0.11736 0.72153 0.11273 0.73559 0.11736 C 0.73733 0.11783 0.73889 0.11875 0.74062 0.11968 C 0.74635 0.12246 0.74878 0.12431 0.75417 0.12639 C 0.77205 0.1331 0.74687 0.12246 0.77118 0.1331 C 0.77274 0.1338 0.77465 0.13426 0.77621 0.13542 C 0.77847 0.13681 0.78056 0.13889 0.78299 0.13982 C 0.78733 0.1419 0.79219 0.14259 0.79653 0.14445 C 0.80868 0.14977 0.79358 0.14329 0.80833 0.14908 C 0.81007 0.14954 0.81181 0.15023 0.81354 0.15116 C 0.8191 0.1544 0.81979 0.15625 0.82535 0.1581 C 0.82865 0.15903 0.83212 0.15926 0.83559 0.16019 C 0.84618 0.16297 0.83854 0.16158 0.8474 0.16482 C 0.85191 0.16644 0.85642 0.16783 0.86094 0.16922 C 0.86597 0.17107 0.88056 0.17593 0.88299 0.17616 C 0.91233 0.17801 0.94167 0.17755 0.97118 0.17824 C 0.9776 0.17871 1.01233 0.18056 1.02361 0.18287 C 1.0283 0.1838 1.03281 0.18565 1.03715 0.18727 C 1.04635 0.19074 1.04167 0.19144 1.0559 0.19422 C 1.06371 0.1956 1.0717 0.19746 1.07969 0.19861 C 1.09549 0.20116 1.10399 0.20093 1.12031 0.20324 C 1.13958 0.20579 1.12569 0.20533 1.13733 0.20533 L 1.13733 0.20533 " pathEditMode="relative" ptsTypes="AAAAAAAAAAAAAAAAAAAAAAAAAAAAAAAAAAAAAAAAAAAAAAAAAAAAA">
                                      <p:cBhvr>
                                        <p:cTn id="14" dur="1750" fill="hold"/>
                                        <p:tgtEl>
                                          <p:spTgt spid="24"/>
                                        </p:tgtEl>
                                        <p:attrNameLst>
                                          <p:attrName>ppt_x</p:attrName>
                                          <p:attrName>ppt_y</p:attrName>
                                        </p:attrNameLst>
                                      </p:cBhvr>
                                    </p:animMotion>
                                  </p:childTnLst>
                                </p:cTn>
                              </p:par>
                              <p:par>
                                <p:cTn id="15" presetID="8" presetClass="emph" presetSubtype="0" repeatCount="indefinite" fill="hold" grpId="1" nodeType="withEffect">
                                  <p:stCondLst>
                                    <p:cond delay="0"/>
                                  </p:stCondLst>
                                  <p:childTnLst>
                                    <p:animRot by="21600000">
                                      <p:cBhvr>
                                        <p:cTn id="16" dur="2000" fill="hold"/>
                                        <p:tgtEl>
                                          <p:spTgt spid="24"/>
                                        </p:tgtEl>
                                        <p:attrNameLst>
                                          <p:attrName>r</p:attrName>
                                        </p:attrNameLst>
                                      </p:cBhvr>
                                    </p:animRot>
                                  </p:childTnLst>
                                </p:cTn>
                              </p:par>
                              <p:par>
                                <p:cTn id="17" presetID="0" presetClass="path" presetSubtype="0" repeatCount="indefinite" fill="hold" grpId="0" nodeType="withEffect">
                                  <p:stCondLst>
                                    <p:cond delay="750"/>
                                  </p:stCondLst>
                                  <p:childTnLst>
                                    <p:animMotion origin="layout" path="M 0 0 L 0 0 L 0.01614 -0.02153 C 0.01788 -0.02384 0.01927 -0.02708 0.02152 -0.02847 L 0.02864 -0.03333 C 0.02916 -0.03565 0.02916 -0.03866 0.03038 -0.04051 C 0.0335 -0.04445 0.04114 -0.05 0.04114 -0.05 C 0.04236 -0.05232 0.04322 -0.05509 0.04479 -0.05718 C 0.04982 -0.06389 0.04965 -0.06042 0.05538 -0.06435 C 0.05729 -0.06551 0.05885 -0.06736 0.06059 -0.06898 C 0.06371 -0.08171 0.06076 -0.07477 0.07309 -0.08565 C 0.07309 -0.08565 0.08385 -0.09514 0.08385 -0.09514 C 0.08628 -0.09676 0.08854 -0.09861 0.09097 -0.1 C 0.0927 -0.10093 0.09461 -0.10162 0.09635 -0.10232 C 0.09757 -0.10486 0.09826 -0.10764 0.09982 -0.10949 C 0.10138 -0.11111 0.10364 -0.11088 0.1052 -0.11181 C 0.10711 -0.1132 0.10868 -0.11528 0.11059 -0.11667 C 0.11284 -0.11852 0.11562 -0.11945 0.1177 -0.12153 C 0.12916 -0.13241 0.11649 -0.12639 0.1302 -0.13102 C 0.14253 -0.1419 0.13698 -0.13866 0.14635 -0.14283 C 0.14757 -0.14445 0.14843 -0.14653 0.14982 -0.14769 C 0.15329 -0.15 0.15746 -0.14954 0.16059 -0.15232 C 0.17291 -0.16343 0.16718 -0.16019 0.17673 -0.16435 C 0.18767 -0.17894 0.17534 -0.16458 0.1927 -0.17616 C 0.20086 -0.18171 0.19965 -0.18125 0.20885 -0.18565 C 0.21059 -0.18658 0.2125 -0.18704 0.21423 -0.1882 C 0.21736 -0.19028 0.21996 -0.19329 0.22309 -0.19537 C 0.22482 -0.1963 0.22673 -0.19699 0.22847 -0.19769 C 0.23437 -0.2 0.23836 -0.2007 0.24461 -0.20232 C 0.24566 -0.20486 0.24635 -0.20787 0.24809 -0.20949 C 0.2493 -0.21088 0.26007 -0.21412 0.26059 -0.21435 C 0.26232 -0.21597 0.26406 -0.21806 0.26597 -0.21898 C 0.26823 -0.22037 0.27083 -0.2206 0.27309 -0.22153 C 0.28593 -0.22639 0.26927 -0.2213 0.28732 -0.22616 C 0.29513 -0.2331 0.29409 -0.2338 0.30711 -0.23333 C 0.33437 -0.23264 0.3618 -0.23009 0.38923 -0.2287 C 0.39583 -0.22755 0.40538 -0.22639 0.41232 -0.22384 C 0.41597 -0.22245 0.41944 -0.22037 0.42309 -0.21898 L 0.4302 -0.21667 C 0.43385 -0.21343 0.4368 -0.20903 0.44097 -0.20718 C 0.4427 -0.20648 0.44461 -0.20602 0.44635 -0.20486 C 0.44826 -0.20347 0.44965 -0.20116 0.45173 -0.2 C 0.45399 -0.19884 0.45642 -0.19861 0.45885 -0.19769 C 0.47673 -0.19074 0.44895 -0.20023 0.47135 -0.19283 C 0.47257 -0.19051 0.47309 -0.18727 0.47482 -0.18565 C 0.47691 -0.18403 0.47968 -0.18426 0.48194 -0.18333 C 0.48385 -0.18264 0.48559 -0.18171 0.48732 -0.18102 C 0.49479 -0.17107 0.48628 -0.18056 0.49982 -0.17384 C 0.50191 -0.17292 0.50329 -0.1706 0.5052 -0.16898 C 0.50746 -0.16736 0.50989 -0.16551 0.51232 -0.16435 C 0.51475 -0.1632 0.51718 -0.16296 0.51944 -0.16204 C 0.52309 -0.16042 0.5302 -0.15718 0.5302 -0.15718 C 0.53142 -0.15486 0.53229 -0.15208 0.53385 -0.15 C 0.53524 -0.14792 0.5375 -0.14699 0.53923 -0.14537 C 0.54166 -0.14306 0.54409 -0.14074 0.54635 -0.1382 C 0.54826 -0.13588 0.54965 -0.1331 0.55173 -0.13102 C 0.55503 -0.12755 0.56232 -0.12153 0.56232 -0.12153 C 0.57222 -0.10185 0.55937 -0.12431 0.57135 -0.11181 C 0.57534 -0.10787 0.57847 -0.10232 0.58194 -0.09769 L 0.58559 -0.09283 C 0.58732 -0.09051 0.58854 -0.08658 0.59097 -0.08565 L 0.59809 -0.08333 C 0.5993 -0.08102 0.59982 -0.07778 0.60173 -0.07616 C 0.60486 -0.07361 0.61232 -0.07153 0.61232 -0.07153 C 0.62083 -0.06019 0.61562 -0.0662 0.62847 -0.05486 C 0.6302 -0.05324 0.63177 -0.05046 0.63385 -0.05 L 0.6427 -0.04769 C 0.64513 -0.04514 0.64739 -0.04283 0.64982 -0.04051 C 0.65347 -0.03727 0.65711 -0.03449 0.66059 -0.03102 C 0.66302 -0.02847 0.66527 -0.02616 0.6677 -0.02384 C 0.67118 -0.0206 0.67534 -0.01829 0.67847 -0.01435 C 0.6809 -0.01111 0.68229 -0.00579 0.68559 -0.00486 C 0.70295 0.00116 0.68125 -0.00602 0.70173 0 C 0.70399 0.00069 0.70642 0.00162 0.70885 0.00231 C 0.7118 0.00324 0.71475 0.00393 0.7177 0.00486 C 0.74079 0.0118 0.72326 0.00764 0.7427 0.01204 L 0.84097 0.00949 C 0.84461 0.00949 0.84809 0.00833 0.85156 0.00717 C 0.85468 0.00602 0.85746 0.0037 0.86059 0.00231 C 0.86284 0.00139 0.86527 0.00069 0.8677 0 C 0.8802 -0.0125 0.86996 -0.0037 0.88906 -0.01435 C 0.90312 -0.02199 0.88941 -0.01667 0.90347 -0.02153 C 0.91198 -0.02708 0.91059 -0.02593 0.91944 -0.03333 C 0.92135 -0.03495 0.92291 -0.03704 0.92482 -0.0382 C 0.92882 -0.04028 0.93316 -0.0412 0.93732 -0.04283 C 0.93923 -0.04352 0.94097 -0.04421 0.9427 -0.04514 C 0.95954 -0.05648 0.94496 -0.04931 0.95694 -0.05486 C 0.97829 -0.07361 0.95868 -0.05857 0.97482 -0.06667 C 0.97725 -0.06783 0.97934 -0.0706 0.98194 -0.07153 C 0.98611 -0.07292 0.99027 -0.07292 0.99444 -0.07384 C 0.99687 -0.07431 0.9993 -0.07546 1.00156 -0.07616 C 1.0151 -0.0882 0.99566 -0.07199 1.02135 -0.08565 C 1.03402 -0.09259 1.02708 -0.08982 1.0427 -0.09283 C 1.04635 -0.09445 1.04982 -0.0963 1.05347 -0.09769 C 1.05642 -0.09861 1.05954 -0.09838 1.06232 -0.1 C 1.06684 -0.10255 1.07048 -0.10671 1.07482 -0.10949 C 1.07777 -0.11134 1.08073 -0.11273 1.08385 -0.11435 C 1.08732 -0.11597 1.09132 -0.1162 1.09444 -0.11898 C 1.09635 -0.1206 1.09791 -0.12245 1.09982 -0.12384 C 1.10208 -0.1257 1.10468 -0.12662 1.10694 -0.1287 C 1.10833 -0.12986 1.1092 -0.13195 1.11059 -0.13333 C 1.11406 -0.13681 1.12135 -0.14283 1.12135 -0.14283 L 1.12135 -0.14283 " pathEditMode="relative" ptsTypes="AAAAAAAAAAAAAAAAAAAAAAAAAAAAAAAAAAAAAAAAAAAAAAAAAAAAAAAAAAAAAAAAAAAAAAAAAAAAAAAAAAAAAAAAAAAAAAAAAAAAAAA">
                                      <p:cBhvr>
                                        <p:cTn id="18" dur="2250" fill="hold"/>
                                        <p:tgtEl>
                                          <p:spTgt spid="26"/>
                                        </p:tgtEl>
                                        <p:attrNameLst>
                                          <p:attrName>ppt_x</p:attrName>
                                          <p:attrName>ppt_y</p:attrName>
                                        </p:attrNameLst>
                                      </p:cBhvr>
                                    </p:animMotion>
                                  </p:childTnLst>
                                </p:cTn>
                              </p:par>
                              <p:par>
                                <p:cTn id="19" presetID="8" presetClass="emph" presetSubtype="0" repeatCount="indefinite" fill="hold" grpId="1" nodeType="withEffect">
                                  <p:stCondLst>
                                    <p:cond delay="0"/>
                                  </p:stCondLst>
                                  <p:childTnLst>
                                    <p:animRot by="21600000">
                                      <p:cBhvr>
                                        <p:cTn id="20" dur="1750" fill="hold"/>
                                        <p:tgtEl>
                                          <p:spTgt spid="26"/>
                                        </p:tgtEl>
                                        <p:attrNameLst>
                                          <p:attrName>r</p:attrName>
                                        </p:attrNameLst>
                                      </p:cBhvr>
                                    </p:animRot>
                                  </p:childTnLst>
                                </p:cTn>
                              </p:par>
                              <p:par>
                                <p:cTn id="21" presetID="0" presetClass="path" presetSubtype="0" repeatCount="indefinite" fill="hold" grpId="0" nodeType="withEffect">
                                  <p:stCondLst>
                                    <p:cond delay="1250"/>
                                  </p:stCondLst>
                                  <p:childTnLst>
                                    <p:animMotion origin="layout" path="M 0 0 L 0 0 C 0.00538 -0.00092 0.01076 -0.00139 0.01614 -0.00255 C 0.01805 -0.00301 0.01961 -0.0044 0.02152 -0.00486 C 0.02569 -0.00602 0.02986 -0.00648 0.03402 -0.00717 C 0.04496 -0.01713 0.03663 -0.01134 0.05902 -0.01435 C 0.06371 -0.01505 0.06857 -0.01597 0.07326 -0.0169 C 0.09895 -0.0206 0.08263 -0.01736 0.10173 -0.02153 C 0.11145 -0.03032 0.10312 -0.0243 0.11961 -0.0287 C 0.12135 -0.02917 0.12309 -0.03055 0.12482 -0.03102 C 0.12968 -0.03217 0.13437 -0.03264 0.13923 -0.03356 C 0.14097 -0.03426 0.1427 -0.03518 0.14461 -0.03588 C 0.15225 -0.03842 0.15781 -0.03889 0.16597 -0.04051 C 0.20538 -0.04884 0.17448 -0.04467 0.23385 -0.04768 C 0.23923 -0.04861 0.24461 -0.04907 0.24982 -0.05023 C 0.25729 -0.05162 0.25989 -0.05463 0.2677 -0.05717 L 0.27482 -0.05972 C 0.27725 -0.06134 0.27951 -0.06319 0.28211 -0.06435 C 0.28437 -0.06551 0.2868 -0.06597 0.28923 -0.0669 C 0.30711 -0.07361 0.27934 -0.06412 0.30173 -0.07153 C 0.30347 -0.07315 0.30555 -0.0743 0.30711 -0.07639 C 0.3085 -0.07824 0.30902 -0.08171 0.31059 -0.08356 C 0.31267 -0.08565 0.31545 -0.08657 0.3177 -0.08819 C 0.32013 -0.09305 0.32361 -0.09699 0.32482 -0.10255 C 0.32552 -0.10486 0.32534 -0.10787 0.32673 -0.10972 C 0.32968 -0.11366 0.33437 -0.11505 0.33732 -0.11921 C 0.33854 -0.12083 0.33958 -0.12245 0.34097 -0.12384 C 0.34531 -0.1287 0.35138 -0.13287 0.35711 -0.13356 L 0.41423 -0.14051 C 0.42847 -0.13981 0.44288 -0.14005 0.45694 -0.13819 C 0.46076 -0.13773 0.46406 -0.13472 0.4677 -0.13356 C 0.47013 -0.13264 0.47257 -0.13194 0.47482 -0.13102 C 0.47847 -0.12963 0.48194 -0.12755 0.48559 -0.12639 C 0.49826 -0.12222 0.49045 -0.125 0.50885 -0.1169 C 0.51059 -0.11597 0.51232 -0.11505 0.51423 -0.11435 C 0.53645 -0.10694 0.50868 -0.11643 0.52673 -0.10972 C 0.52899 -0.1088 0.53142 -0.1081 0.53385 -0.10717 C 0.53559 -0.10648 0.53732 -0.10555 0.53923 -0.10486 C 0.5427 -0.10393 0.54635 -0.10324 0.54982 -0.10255 C 0.55173 -0.10092 0.55329 -0.09907 0.5552 -0.09768 C 0.55937 -0.09514 0.56545 -0.09444 0.56944 -0.09305 C 0.58194 -0.08889 0.56666 -0.09259 0.58194 -0.08588 C 0.58489 -0.08449 0.58802 -0.08426 0.59097 -0.08356 C 0.5934 -0.08287 0.59566 -0.08148 0.59809 -0.08102 C 0.60763 -0.07917 0.61736 -0.0794 0.62673 -0.07639 C 0.64895 -0.06898 0.62118 -0.07847 0.63923 -0.07153 C 0.64149 -0.0706 0.64392 -0.07037 0.64635 -0.06921 C 0.65104 -0.0669 0.65382 -0.06296 0.65885 -0.06204 C 0.66475 -0.06088 0.67066 -0.06042 0.67673 -0.05972 C 0.67847 -0.0588 0.6802 -0.05787 0.68194 -0.05717 C 0.72118 -0.04514 0.72552 -0.05185 0.78559 -0.05023 C 0.81371 -0.03935 0.78263 -0.05046 0.81059 -0.04305 C 0.81545 -0.04167 0.82482 -0.03819 0.82482 -0.03819 C 0.82656 -0.03657 0.82864 -0.03542 0.8302 -0.03356 C 0.83177 -0.03148 0.83194 -0.02755 0.83385 -0.02639 C 0.83819 -0.02338 0.8434 -0.02361 0.84809 -0.02153 C 0.85156 -0.01991 0.85538 -0.01898 0.85885 -0.0169 C 0.86111 -0.01528 0.86336 -0.01319 0.86597 -0.01204 C 0.87013 -0.00995 0.88003 -0.0081 0.88385 -0.00717 C 0.90104 -0.0088 0.9184 -0.00949 0.93559 -0.01204 C 0.93993 -0.01273 0.94375 -0.01574 0.94809 -0.0169 C 0.95277 -0.01805 0.95763 -0.01829 0.96232 -0.01921 C 0.96527 -0.02083 0.96823 -0.02268 0.97135 -0.02384 C 0.97448 -0.02523 0.98836 -0.02824 0.99097 -0.0287 C 0.99323 -0.03032 0.99566 -0.03217 0.99809 -0.03356 C 1.00364 -0.03634 1.01007 -0.03889 1.01597 -0.04051 C 1.01892 -0.04143 1.02187 -0.04213 1.02482 -0.04305 C 1.02725 -0.04375 1.02968 -0.04444 1.03194 -0.04537 C 1.03611 -0.04699 1.04027 -0.04907 1.04444 -0.05023 C 1.05104 -0.05162 1.05763 -0.05185 1.06406 -0.05255 L 1.08732 -0.05486 C 1.10069 -0.05648 1.11909 -0.0581 1.13385 -0.06204 C 1.13611 -0.06273 1.13854 -0.06366 1.14097 -0.06435 C 1.15382 -0.06829 1.14566 -0.06481 1.1552 -0.06921 C 1.15694 -0.07083 1.15868 -0.07268 1.16059 -0.07384 C 1.16215 -0.075 1.16406 -0.07569 1.16597 -0.07639 C 1.17187 -0.07824 1.17795 -0.07847 1.18385 -0.08102 C 1.18559 -0.08194 1.1875 -0.08241 1.18906 -0.08356 C 1.19687 -0.08866 1.19184 -0.08819 1.19618 -0.08819 L 1.19618 -0.08819 " pathEditMode="relative" ptsTypes="AAAAAAAAAAAAAAAAAAAAAAAAAAAAAAAAAAAAAAAAAAAAAAAAAAAAAAAAAAAAAAAAAAAAAAAAAAAAAAAA">
                                      <p:cBhvr>
                                        <p:cTn id="22" dur="1750" fill="hold"/>
                                        <p:tgtEl>
                                          <p:spTgt spid="28"/>
                                        </p:tgtEl>
                                        <p:attrNameLst>
                                          <p:attrName>ppt_x</p:attrName>
                                          <p:attrName>ppt_y</p:attrName>
                                        </p:attrNameLst>
                                      </p:cBhvr>
                                    </p:animMotion>
                                  </p:childTnLst>
                                </p:cTn>
                              </p:par>
                              <p:par>
                                <p:cTn id="23" presetID="8" presetClass="emph" presetSubtype="0" repeatCount="indefinite" fill="hold" grpId="1" nodeType="withEffect">
                                  <p:stCondLst>
                                    <p:cond delay="750"/>
                                  </p:stCondLst>
                                  <p:childTnLst>
                                    <p:animRot by="21600000">
                                      <p:cBhvr>
                                        <p:cTn id="24" dur="3000" fill="hold"/>
                                        <p:tgtEl>
                                          <p:spTgt spid="28"/>
                                        </p:tgtEl>
                                        <p:attrNameLst>
                                          <p:attrName>r</p:attrName>
                                        </p:attrNameLst>
                                      </p:cBhvr>
                                    </p:animRot>
                                  </p:childTnLst>
                                </p:cTn>
                              </p:par>
                              <p:par>
                                <p:cTn id="25" presetID="0" presetClass="path" presetSubtype="0" repeatCount="indefinite" fill="hold" grpId="0" nodeType="withEffect">
                                  <p:stCondLst>
                                    <p:cond delay="0"/>
                                  </p:stCondLst>
                                  <p:childTnLst>
                                    <p:animMotion origin="layout" path="M -8.05556E-6 -7.40741E-7 L -8.05556E-6 -7.40741E-7 C 0.00485 -0.00416 0.01006 -0.00717 0.01423 -0.01203 C 0.01996 -0.01851 0.02604 -0.025 0.0302 -0.03333 C 0.03142 -0.03588 0.03229 -0.03865 0.03385 -0.0405 C 0.03593 -0.04328 0.03871 -0.04513 0.04097 -0.04768 C 0.04479 -0.05231 0.04808 -0.05717 0.05173 -0.06203 L 0.05711 -0.06921 C 0.05885 -0.07152 0.06093 -0.07361 0.06232 -0.07638 C 0.06354 -0.0787 0.0644 -0.08148 0.06597 -0.08333 C 0.06805 -0.08634 0.07083 -0.08796 0.07308 -0.0905 C 0.0769 -0.09513 0.0802 -0.1 0.08385 -0.10486 C 0.08558 -0.10717 0.08715 -0.10995 0.08923 -0.11203 C 0.09218 -0.11527 0.09531 -0.11805 0.09808 -0.12152 C 0.11024 -0.13611 0.10225 -0.13125 0.11232 -0.13588 C 0.13107 -0.16689 0.11076 -0.1375 0.12482 -0.15 C 0.13767 -0.16157 0.12222 -0.15463 0.13732 -0.15972 C 0.14947 -0.17569 0.1434 -0.17175 0.15347 -0.17638 C 0.16701 -0.19074 0.15972 -0.18217 0.17482 -0.20254 C 0.17604 -0.20416 0.1776 -0.20532 0.17847 -0.20717 C 0.17968 -0.20972 0.18038 -0.2125 0.18211 -0.21435 C 0.18472 -0.21736 0.18801 -0.21898 0.19097 -0.22152 C 0.1934 -0.22384 0.19565 -0.22638 0.19808 -0.2287 C 0.19982 -0.23032 0.2019 -0.23171 0.20347 -0.23333 C 0.20538 -0.23564 0.20659 -0.23888 0.20885 -0.2405 C 0.21093 -0.24213 0.21354 -0.24213 0.21597 -0.24305 L 0.22673 -0.25254 C 0.22847 -0.25416 0.23003 -0.25648 0.23211 -0.25717 C 0.23437 -0.2581 0.2368 -0.25879 0.23923 -0.25972 C 0.24097 -0.26041 0.2427 -0.26134 0.24461 -0.26203 C 0.24861 -0.26365 0.25295 -0.26527 0.25711 -0.26666 C 0.26597 -0.26527 0.27499 -0.26435 0.28385 -0.26203 C 0.28749 -0.26111 0.29461 -0.25717 0.29461 -0.25717 C 0.29808 -0.25416 0.30121 -0.24953 0.3052 -0.24768 C 0.31128 -0.24513 0.31388 -0.24444 0.31961 -0.23819 C 0.32413 -0.2331 0.32638 -0.22407 0.33211 -0.22152 L 0.3427 -0.21666 C 0.34392 -0.21435 0.3526 -0.19652 0.3552 -0.19305 C 0.37187 -0.17083 0.35347 -0.20162 0.3677 -0.17638 C 0.37187 -0.15949 0.36562 -0.17916 0.37673 -0.16435 C 0.38767 -0.14976 0.37308 -0.1581 0.38558 -0.15254 C 0.39444 -0.12916 0.3835 -0.15231 0.39461 -0.1405 C 0.40607 -0.12824 0.38992 -0.13703 0.40347 -0.13101 C 0.41406 -0.10995 0.40555 -0.12175 0.4177 -0.11203 C 0.42135 -0.10902 0.42447 -0.10439 0.42847 -0.10254 L 0.43923 -0.09768 C 0.44149 -0.09537 0.44357 -0.09213 0.44635 -0.0905 C 0.44895 -0.08912 0.46666 -0.08611 0.4677 -0.08588 C 0.47204 -0.08472 0.47604 -0.08194 0.4802 -0.08101 C 0.4927 -0.0787 0.5052 -0.07847 0.5177 -0.07638 C 0.56354 -0.06875 0.5368 -0.07199 0.59808 -0.06921 C 0.60642 -0.06828 0.61475 -0.06828 0.62308 -0.06666 C 0.62742 -0.06597 0.63124 -0.06296 0.63558 -0.06203 C 0.6427 -0.06041 0.64982 -0.06041 0.65694 -0.05972 C 0.68315 -0.05277 0.63836 -0.06412 0.68923 -0.05486 C 0.69461 -0.05393 0.69982 -0.05115 0.7052 -0.05 C 0.70989 -0.0493 0.75225 -0.0456 0.7552 -0.04537 C 0.75885 -0.04375 0.76215 -0.0412 0.76597 -0.0405 C 0.8052 -0.03356 0.85607 -0.03449 0.8927 -0.03333 C 0.90676 -0.02731 0.90173 -0.02893 0.92847 -0.02638 C 0.9427 -0.025 0.95694 -0.02476 0.97135 -0.02384 C 0.97222 -0.02384 1.02361 -0.01689 1.03194 -0.01666 C 1.05937 -0.0162 1.0868 -0.01666 1.11406 -0.01666 L 1.11406 -0.01666 " pathEditMode="relative" ptsTypes="AAAAAAAAAAAAAAAAAAAAAAAAAAAAAAAAAAAAAAAAAAAAAAAAAAAAAAAAAAAAAAAA">
                                      <p:cBhvr>
                                        <p:cTn id="26" dur="2250" fill="hold"/>
                                        <p:tgtEl>
                                          <p:spTgt spid="55"/>
                                        </p:tgtEl>
                                        <p:attrNameLst>
                                          <p:attrName>ppt_x</p:attrName>
                                          <p:attrName>ppt_y</p:attrName>
                                        </p:attrNameLst>
                                      </p:cBhvr>
                                    </p:animMotion>
                                  </p:childTnLst>
                                </p:cTn>
                              </p:par>
                              <p:par>
                                <p:cTn id="27" presetID="8" presetClass="emph" presetSubtype="0" repeatCount="indefinite" fill="hold" grpId="1" nodeType="withEffect">
                                  <p:stCondLst>
                                    <p:cond delay="0"/>
                                  </p:stCondLst>
                                  <p:childTnLst>
                                    <p:animRot by="21600000">
                                      <p:cBhvr>
                                        <p:cTn id="28" dur="1000" fill="hold"/>
                                        <p:tgtEl>
                                          <p:spTgt spid="55"/>
                                        </p:tgtEl>
                                        <p:attrNameLst>
                                          <p:attrName>r</p:attrName>
                                        </p:attrNameLst>
                                      </p:cBhvr>
                                    </p:animRot>
                                  </p:childTnLst>
                                </p:cTn>
                              </p:par>
                              <p:par>
                                <p:cTn id="29" presetID="0" presetClass="path" presetSubtype="0" repeatCount="indefinite" fill="hold" grpId="0" nodeType="withEffect">
                                  <p:stCondLst>
                                    <p:cond delay="0"/>
                                  </p:stCondLst>
                                  <p:childTnLst>
                                    <p:animMotion origin="layout" path="M 1.94444E-6 0.00092 L 1.94444E-6 0.00092 L 0.05364 -0.00394 C 0.05833 -0.0044 0.06354 -0.00649 0.06788 -0.0088 C 0.071 -0.01019 0.07378 -0.01204 0.07691 -0.01343 C 0.08385 -0.0169 0.08368 -0.01621 0.09288 -0.01829 C 0.09479 -0.01991 0.09635 -0.02176 0.09826 -0.02292 C 0.10173 -0.025 0.11371 -0.02732 0.11614 -0.02778 C 0.11788 -0.0294 0.11962 -0.03149 0.12153 -0.03241 C 0.12378 -0.0338 0.12621 -0.03403 0.12864 -0.03496 C 0.13038 -0.03565 0.13194 -0.03681 0.13385 -0.03727 C 0.13854 -0.03843 0.1434 -0.03866 0.14809 -0.03959 C 0.15104 -0.04028 0.15416 -0.04121 0.15712 -0.04213 C 0.15937 -0.04352 0.1618 -0.04537 0.16423 -0.04676 C 0.16771 -0.04862 0.17135 -0.05 0.175 -0.05162 C 0.17673 -0.05232 0.17847 -0.05348 0.18021 -0.05394 L 0.18923 -0.05625 C 0.19219 -0.0588 0.19496 -0.06135 0.19809 -0.06343 C 0.19982 -0.06459 0.20191 -0.06459 0.20347 -0.06575 C 0.20729 -0.06852 0.21423 -0.07547 0.21423 -0.07547 C 0.21545 -0.07778 0.21614 -0.08079 0.21771 -0.08241 C 0.21927 -0.08403 0.22153 -0.0838 0.22309 -0.08496 C 0.22691 -0.08774 0.23021 -0.09121 0.23385 -0.09445 L 0.24462 -0.10394 C 0.24635 -0.10556 0.24791 -0.10787 0.24982 -0.1088 C 0.25347 -0.11019 0.25729 -0.11135 0.26059 -0.11343 C 0.26302 -0.11505 0.26528 -0.11713 0.26771 -0.11829 C 0.27066 -0.11945 0.27378 -0.11968 0.27673 -0.12061 C 0.27847 -0.1213 0.28021 -0.12223 0.28212 -0.12292 C 0.28437 -0.12385 0.2868 -0.12477 0.28923 -0.12547 C 0.29219 -0.12616 0.29514 -0.12686 0.29809 -0.12778 C 0.31788 -0.13426 0.28507 -0.12477 0.31059 -0.13496 C 0.31285 -0.13588 0.33246 -0.13936 0.33385 -0.13959 C 0.33559 -0.14051 0.33732 -0.14167 0.33923 -0.14213 C 0.36041 -0.14769 0.3618 -0.147 0.38385 -0.14908 C 0.40521 -0.14838 0.42673 -0.14885 0.44809 -0.14676 C 0.45139 -0.14653 0.45399 -0.14329 0.45712 -0.14213 C 0.46076 -0.14028 0.46962 -0.1382 0.47309 -0.13727 C 0.48507 -0.1294 0.47587 -0.13612 0.4875 -0.12547 C 0.49097 -0.122 0.49514 -0.11991 0.49809 -0.11575 C 0.5066 -0.10463 0.50208 -0.10764 0.51059 -0.10394 C 0.51285 -0.10162 0.52118 -0.09213 0.525 -0.08959 C 0.52656 -0.08843 0.52847 -0.08797 0.53021 -0.08727 C 0.53246 -0.08496 0.5408 -0.07547 0.54462 -0.07292 C 0.54618 -0.07176 0.54809 -0.0713 0.55 -0.07061 C 0.55052 -0.06829 0.55035 -0.06528 0.55173 -0.06343 C 0.55295 -0.06181 0.55538 -0.06227 0.55712 -0.06112 C 0.55972 -0.05903 0.56163 -0.05602 0.56423 -0.05394 C 0.5658 -0.05278 0.56788 -0.05255 0.56962 -0.05162 C 0.57205 -0.05024 0.5743 -0.04838 0.57673 -0.04676 C 0.57726 -0.04445 0.57708 -0.04144 0.57847 -0.03959 C 0.57986 -0.03797 0.58229 -0.03866 0.58385 -0.03727 C 0.58524 -0.03612 0.58611 -0.03403 0.5875 -0.03241 C 0.58906 -0.03079 0.59132 -0.02987 0.59271 -0.02778 C 0.59479 -0.025 0.59566 -0.02061 0.59809 -0.01829 C 0.60017 -0.01644 0.60295 -0.01667 0.60521 -0.01575 C 0.60712 -0.01343 0.60851 -0.01042 0.61059 -0.0088 C 0.61267 -0.00718 0.61545 -0.00718 0.61771 -0.00625 C 0.61962 -0.00556 0.62135 -0.00463 0.62309 -0.00394 C 0.63385 0.00555 0.62517 -0.00047 0.64635 0.00324 C 0.6493 0.0037 0.65226 0.00555 0.65521 0.00555 C 0.69514 0.00694 0.73507 0.00717 0.775 0.00787 C 0.78333 0.00972 0.78524 0.00995 0.79271 0.01273 C 0.79462 0.01342 0.79635 0.01412 0.79809 0.01504 C 0.80052 0.01643 0.80278 0.01851 0.80521 0.0199 C 0.80955 0.02199 0.81944 0.02384 0.82309 0.02453 C 0.82604 0.02708 0.82882 0.02986 0.83212 0.03171 C 0.84514 0.03981 0.84375 0.03796 0.85521 0.0412 C 0.87048 0.04583 0.8533 0.04189 0.875 0.04606 C 0.87604 0.04768 0.87691 0.05 0.87847 0.05092 C 0.88194 0.05254 0.88559 0.05254 0.88923 0.05324 C 0.89809 0.05486 0.90694 0.0574 0.91597 0.05787 C 0.94444 0.05972 0.97309 0.05949 1.00173 0.06041 C 1.00573 0.06157 1.01285 0.06342 1.01597 0.06759 C 1.02552 0.08009 1.00885 0.0706 1.02309 0.07708 L 1.03212 0.08888 C 1.03385 0.0912 1.03507 0.0949 1.03732 0.09606 C 1.0467 0.10023 1.0493 0.10023 1.05712 0.10787 C 1.05903 0.10995 1.06024 0.11319 1.0625 0.11504 C 1.06406 0.11643 1.06614 0.11643 1.06771 0.11759 C 1.08472 0.1287 1.06996 0.12175 1.08212 0.12708 C 1.08333 0.12939 1.08472 0.13171 1.08559 0.13425 C 1.08646 0.13634 1.08611 0.13958 1.0875 0.1412 C 1.08871 0.14305 1.09097 0.14282 1.09271 0.14375 C 1.0934 0.14606 1.0934 0.14884 1.09462 0.15092 C 1.09583 0.153 1.09809 0.15416 1.1 0.15555 C 1.10607 0.16018 1.10642 0.15995 1.11232 0.16273 C 1.11423 0.16504 1.11562 0.16828 1.11771 0.1699 C 1.12101 0.17222 1.12847 0.17453 1.12847 0.17453 C 1.13507 0.18356 1.12934 0.17754 1.14271 0.18171 C 1.14705 0.1831 1.15104 0.18495 1.15521 0.18657 C 1.15712 0.18726 1.15885 0.18842 1.16059 0.18888 C 1.16476 0.19004 1.16892 0.1905 1.17309 0.1912 C 1.18889 0.19838 1.18003 0.19606 1.2 0.19606 L 1.2 0.19606 " pathEditMode="relative" ptsTypes="AAAAAAAAAAAAAAAAAAAAAAAAAAAAAAAAAAAAAAAAAAAAAAAAAAAAAAAAAAAAAAAAAAAAAAAAAAAAAAAAAAAAAAAAAAAAAAA">
                                      <p:cBhvr>
                                        <p:cTn id="30" dur="2500" fill="hold"/>
                                        <p:tgtEl>
                                          <p:spTgt spid="52"/>
                                        </p:tgtEl>
                                        <p:attrNameLst>
                                          <p:attrName>ppt_x</p:attrName>
                                          <p:attrName>ppt_y</p:attrName>
                                        </p:attrNameLst>
                                      </p:cBhvr>
                                    </p:animMotion>
                                  </p:childTnLst>
                                </p:cTn>
                              </p:par>
                              <p:par>
                                <p:cTn id="31" presetID="8" presetClass="emph" presetSubtype="0" repeatCount="indefinite" fill="hold" grpId="1" nodeType="withEffect">
                                  <p:stCondLst>
                                    <p:cond delay="750"/>
                                  </p:stCondLst>
                                  <p:childTnLst>
                                    <p:animRot by="21600000">
                                      <p:cBhvr>
                                        <p:cTn id="32" dur="3000" fill="hold"/>
                                        <p:tgtEl>
                                          <p:spTgt spid="52"/>
                                        </p:tgtEl>
                                        <p:attrNameLst>
                                          <p:attrName>r</p:attrName>
                                        </p:attrNameLst>
                                      </p:cBhvr>
                                    </p:animRot>
                                  </p:childTnLst>
                                </p:cTn>
                              </p:par>
                              <p:par>
                                <p:cTn id="33" presetID="0" presetClass="path" presetSubtype="0" repeatCount="indefinite" fill="hold" grpId="0" nodeType="withEffect">
                                  <p:stCondLst>
                                    <p:cond delay="750"/>
                                  </p:stCondLst>
                                  <p:childTnLst>
                                    <p:animMotion origin="layout" path="M -0.00781 -0.02083 L -0.00781 -0.02083 C -0.00052 -0.02731 0.00625 -0.03426 0.01372 -0.04005 C 0.0158 -0.04167 0.01841 -0.04144 0.02084 -0.04236 C 0.025 -0.04398 0.02917 -0.04537 0.03334 -0.04722 C 0.03646 -0.04838 0.03924 -0.05046 0.04237 -0.05185 C 0.04862 -0.05463 0.05539 -0.05694 0.06198 -0.05903 C 0.06546 -0.06134 0.06893 -0.06389 0.07257 -0.0662 C 0.07553 -0.06782 0.07865 -0.06898 0.0816 -0.07083 C 0.09445 -0.0794 0.07848 -0.07199 0.0941 -0.08056 C 0.09757 -0.08241 0.10105 -0.08403 0.10487 -0.08519 C 0.10955 -0.08681 0.11459 -0.0875 0.1191 -0.09005 C 0.13386 -0.09838 0.12709 -0.0956 0.13855 -0.09954 C 0.14219 -0.10255 0.14549 -0.10648 0.14931 -0.10903 C 0.15139 -0.11042 0.154 -0.11042 0.15643 -0.11134 C 0.16129 -0.11319 0.16598 -0.11597 0.17066 -0.11852 C 0.20226 -0.11782 0.23386 -0.11898 0.26528 -0.1162 C 0.26928 -0.11574 0.27205 -0.10995 0.27605 -0.10903 C 0.28594 -0.10671 0.29636 -0.10741 0.30643 -0.10671 L 0.33855 -0.11134 C 0.3415 -0.11181 0.34462 -0.11227 0.3474 -0.11366 C 0.34896 -0.11458 0.34966 -0.11736 0.35105 -0.11852 C 0.35261 -0.11991 0.35452 -0.12014 0.35643 -0.12083 C 0.36112 -0.12269 0.37066 -0.12569 0.37066 -0.12569 C 0.37952 -0.13356 0.37292 -0.12917 0.38681 -0.13287 C 0.40695 -0.13819 0.37379 -0.13287 0.41528 -0.1375 C 0.44323 -0.15255 0.40834 -0.13449 0.43143 -0.14468 C 0.43438 -0.14606 0.43716 -0.14838 0.44028 -0.14954 C 0.44445 -0.15093 0.44862 -0.15116 0.45278 -0.15185 C 0.45678 -0.1544 0.46094 -0.15787 0.46528 -0.15903 C 0.46945 -0.16019 0.47362 -0.16065 0.47778 -0.16134 C 0.48021 -0.16296 0.48247 -0.16505 0.4849 -0.1662 C 0.48837 -0.16759 0.49219 -0.16759 0.49566 -0.16852 C 0.49862 -0.16921 0.50157 -0.17014 0.50469 -0.17083 C 0.50816 -0.17315 0.51146 -0.17639 0.51528 -0.17801 C 0.52119 -0.18032 0.53316 -0.18287 0.53316 -0.18287 C 0.53559 -0.18426 0.53768 -0.18657 0.54028 -0.1875 C 0.54445 -0.18912 0.54862 -0.19005 0.55278 -0.18981 C 0.57605 -0.18935 0.59931 -0.18657 0.6224 -0.18519 C 0.6415 -0.18403 0.66059 -0.18356 0.67969 -0.18287 C 0.68316 -0.18125 0.68698 -0.18056 0.69028 -0.17801 C 0.69549 -0.17407 0.69896 -0.1662 0.70469 -0.16366 L 0.71528 -0.15903 C 0.71893 -0.14468 0.71528 -0.15255 0.73316 -0.14468 L 0.73855 -0.14236 C 0.75139 -0.11944 0.73525 -0.14375 0.75278 -0.13032 C 0.75469 -0.12894 0.75487 -0.12523 0.75643 -0.12338 C 0.75799 -0.1213 0.7599 -0.12014 0.76181 -0.11852 C 0.7691 -0.10394 0.76389 -0.11343 0.77969 -0.09236 C 0.78421 -0.08611 0.7882 -0.08009 0.79393 -0.07569 C 0.79549 -0.07454 0.7974 -0.07407 0.79931 -0.07338 C 0.80764 -0.06227 0.79688 -0.075 0.8099 -0.0662 C 0.81146 -0.06505 0.81233 -0.06296 0.81355 -0.06134 C 0.82275 -0.05093 0.81945 -0.05324 0.82778 -0.04954 C 0.83021 -0.0456 0.83212 -0.04097 0.8349 -0.0375 C 0.83646 -0.03588 0.83872 -0.03634 0.84028 -0.03519 C 0.8441 -0.03241 0.84757 -0.02894 0.85105 -0.02569 C 0.85157 -0.02523 0.86164 -0.01481 0.86355 -0.01389 C 0.91198 0.01088 0.85122 -0.02315 0.89931 -0.00185 C 0.90278 -0.00023 0.90625 0.00185 0.9099 0.00278 C 0.9191 0.00556 0.93924 0.01042 0.95105 0.01227 C 0.95695 0.01319 0.96303 0.01366 0.96893 0.01481 C 0.97483 0.01597 0.98073 0.01852 0.98681 0.01944 C 1.00035 0.02176 1.02778 0.02431 1.02778 0.02431 C 1.04827 0.04051 1.02761 0.02662 1.07066 0.0338 C 1.07379 0.03426 1.07657 0.0375 1.07969 0.03866 C 1.08316 0.03981 1.08681 0.04005 1.09028 0.04097 C 1.09514 0.04421 1.1 0.04699 1.10469 0.05046 C 1.10764 0.05255 1.11042 0.05579 1.11355 0.05764 C 1.12119 0.06204 1.12917 0.06505 1.13681 0.06944 C 1.13872 0.0706 1.14011 0.07338 1.14219 0.07431 C 1.14619 0.07593 1.15053 0.07593 1.15469 0.07662 C 1.17084 0.0838 1.14514 0.07269 1.16893 0.08148 C 1.17257 0.08264 1.17605 0.08472 1.17969 0.08611 C 1.18195 0.08704 1.18438 0.08773 1.18681 0.08843 C 1.18855 0.08912 1.19046 0.08958 1.19219 0.09097 C 1.19584 0.09375 1.20278 0.10046 1.20278 0.10046 C 1.204 0.10278 1.20469 0.10602 1.20643 0.10764 C 1.21077 0.11157 1.22066 0.11713 1.22066 0.11713 C 1.22674 0.1331 1.22431 0.12315 1.22431 0.14815 L 1.22431 0.14815 " pathEditMode="relative" ptsTypes="AAAAAAAAAAAAAAAAAAAAAAAAAAAAAAAAAAAAAAAAAAAAAAAAAAAAAAAAAAAAAAAAAAAAAAAAAAAAAAAAA">
                                      <p:cBhvr>
                                        <p:cTn id="34" dur="2000" fill="hold"/>
                                        <p:tgtEl>
                                          <p:spTgt spid="53"/>
                                        </p:tgtEl>
                                        <p:attrNameLst>
                                          <p:attrName>ppt_x</p:attrName>
                                          <p:attrName>ppt_y</p:attrName>
                                        </p:attrNameLst>
                                      </p:cBhvr>
                                    </p:animMotion>
                                  </p:childTnLst>
                                </p:cTn>
                              </p:par>
                              <p:par>
                                <p:cTn id="35" presetID="8" presetClass="emph" presetSubtype="0" repeatCount="indefinite" fill="hold" grpId="1" nodeType="withEffect">
                                  <p:stCondLst>
                                    <p:cond delay="750"/>
                                  </p:stCondLst>
                                  <p:childTnLst>
                                    <p:animRot by="21600000">
                                      <p:cBhvr>
                                        <p:cTn id="36" dur="2000" fill="hold"/>
                                        <p:tgtEl>
                                          <p:spTgt spid="53"/>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nodeType="withEffect">
                                  <p:stCondLst>
                                    <p:cond delay="0"/>
                                  </p:stCondLst>
                                  <p:childTnLst>
                                    <p:set>
                                      <p:cBhvr>
                                        <p:cTn id="46" dur="1" fill="hold">
                                          <p:stCondLst>
                                            <p:cond delay="0"/>
                                          </p:stCondLst>
                                        </p:cTn>
                                        <p:tgtEl>
                                          <p:spTgt spid="92"/>
                                        </p:tgtEl>
                                        <p:attrNameLst>
                                          <p:attrName>style.visibility</p:attrName>
                                        </p:attrNameLst>
                                      </p:cBhvr>
                                      <p:to>
                                        <p:strVal val="visible"/>
                                      </p:to>
                                    </p:set>
                                    <p:animEffect transition="in" filter="fade">
                                      <p:cBhvr>
                                        <p:cTn id="47" dur="500"/>
                                        <p:tgtEl>
                                          <p:spTgt spid="9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2"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childTnLst>
                          </p:cTn>
                        </p:par>
                      </p:childTnLst>
                    </p:cTn>
                  </p:par>
                  <p:par>
                    <p:cTn id="56" fill="hold">
                      <p:stCondLst>
                        <p:cond delay="indefinite"/>
                      </p:stCondLst>
                      <p:childTnLst>
                        <p:par>
                          <p:cTn id="57" fill="hold">
                            <p:stCondLst>
                              <p:cond delay="0"/>
                            </p:stCondLst>
                            <p:childTnLst>
                              <p:par>
                                <p:cTn id="58" presetID="0" presetClass="path" presetSubtype="0" decel="50000" fill="hold" grpId="0" nodeType="clickEffect">
                                  <p:stCondLst>
                                    <p:cond delay="0"/>
                                  </p:stCondLst>
                                  <p:childTnLst>
                                    <p:animMotion origin="layout" path="M 0 0 L 0 0 C 0.00069 -0.00509 0.00156 -0.01018 0.00243 -0.01505 C 0.0033 -0.02014 0.0033 -0.02315 0.00625 -0.02685 C 0.00729 -0.02824 0.00868 -0.02893 0.0099 -0.03009 C 0.01198 -0.04375 0.0099 -0.0338 0.01493 -0.04838 C 0.01736 -0.05556 0.0191 -0.0662 0.025 -0.07014 C 0.02656 -0.0713 0.0283 -0.07222 0.02986 -0.07338 C 0.0316 -0.075 0.03316 -0.07708 0.0349 -0.07847 C 0.03646 -0.07963 0.04236 -0.08125 0.04375 -0.08171 C 0.04497 -0.08218 0.04618 -0.0831 0.0474 -0.08356 C 0.04913 -0.08403 0.05087 -0.08449 0.05243 -0.08518 C 0.05451 -0.08611 0.05642 -0.08773 0.05868 -0.08843 C 0.06146 -0.08935 0.06458 -0.08935 0.06736 -0.09005 C 0.0691 -0.09051 0.07083 -0.0912 0.0724 -0.0919 C 0.08125 -0.1037 0.06997 -0.08935 0.08247 -0.10185 C 0.08837 -0.10764 0.08663 -0.1125 0.09618 -0.1169 C 0.10677 -0.12153 0.10104 -0.11968 0.11372 -0.12176 C 0.11493 -0.12245 0.11615 -0.12361 0.11736 -0.12338 C 0.125 -0.12292 0.13056 -0.12083 0.1375 -0.11852 C 0.13837 -0.11597 0.14063 -0.10926 0.14236 -0.10671 C 0.1434 -0.10532 0.14497 -0.10463 0.14618 -0.10347 C 0.14705 -0.10185 0.14757 -0.09977 0.14861 -0.09838 C 0.15087 -0.09583 0.15625 -0.0919 0.15625 -0.0919 C 0.1566 -0.08958 0.15642 -0.08704 0.15747 -0.08518 C 0.15816 -0.0838 0.16042 -0.08495 0.16111 -0.08356 C 0.16215 -0.08171 0.16146 -0.0787 0.1625 -0.07685 C 0.1651 -0.07153 0.1684 -0.07153 0.1724 -0.07014 C 0.17326 -0.0669 0.17274 -0.06204 0.175 -0.06018 C 0.18681 -0.04954 0.17951 -0.0537 0.19861 -0.05185 C 0.19913 -0.05185 0.19948 -0.05185 0.2 -0.05185 L 0.2 -0.05185 " pathEditMode="relative" ptsTypes="AAAAAAAAAAAAAAAAAAAAAAAAAAAAAAAA">
                                      <p:cBhvr>
                                        <p:cTn id="59" dur="1000" fill="hold"/>
                                        <p:tgtEl>
                                          <p:spTgt spid="25"/>
                                        </p:tgtEl>
                                        <p:attrNameLst>
                                          <p:attrName>ppt_x</p:attrName>
                                          <p:attrName>ppt_y</p:attrName>
                                        </p:attrNameLst>
                                      </p:cBhvr>
                                    </p:animMotion>
                                  </p:childTnLst>
                                </p:cTn>
                              </p:par>
                              <p:par>
                                <p:cTn id="60" presetID="8" presetClass="emph" presetSubtype="0" fill="hold" grpId="1" nodeType="withEffect">
                                  <p:stCondLst>
                                    <p:cond delay="0"/>
                                  </p:stCondLst>
                                  <p:childTnLst>
                                    <p:animRot by="21600000">
                                      <p:cBhvr>
                                        <p:cTn id="61" dur="1000" fill="hold"/>
                                        <p:tgtEl>
                                          <p:spTgt spid="25"/>
                                        </p:tgtEl>
                                        <p:attrNameLst>
                                          <p:attrName>r</p:attrName>
                                        </p:attrNameLst>
                                      </p:cBhvr>
                                    </p:animRot>
                                  </p:childTnLst>
                                </p:cTn>
                              </p:par>
                            </p:childTnLst>
                          </p:cTn>
                        </p:par>
                        <p:par>
                          <p:cTn id="62" fill="hold">
                            <p:stCondLst>
                              <p:cond delay="1000"/>
                            </p:stCondLst>
                            <p:childTnLst>
                              <p:par>
                                <p:cTn id="63" presetID="53" presetClass="exit" presetSubtype="32" fill="hold" nodeType="afterEffect">
                                  <p:stCondLst>
                                    <p:cond delay="0"/>
                                  </p:stCondLst>
                                  <p:childTnLst>
                                    <p:anim calcmode="lin" valueType="num">
                                      <p:cBhvr>
                                        <p:cTn id="64" dur="500"/>
                                        <p:tgtEl>
                                          <p:spTgt spid="92"/>
                                        </p:tgtEl>
                                        <p:attrNameLst>
                                          <p:attrName>ppt_w</p:attrName>
                                        </p:attrNameLst>
                                      </p:cBhvr>
                                      <p:tavLst>
                                        <p:tav tm="0">
                                          <p:val>
                                            <p:strVal val="ppt_w"/>
                                          </p:val>
                                        </p:tav>
                                        <p:tav tm="100000">
                                          <p:val>
                                            <p:fltVal val="0"/>
                                          </p:val>
                                        </p:tav>
                                      </p:tavLst>
                                    </p:anim>
                                    <p:anim calcmode="lin" valueType="num">
                                      <p:cBhvr>
                                        <p:cTn id="65" dur="500"/>
                                        <p:tgtEl>
                                          <p:spTgt spid="92"/>
                                        </p:tgtEl>
                                        <p:attrNameLst>
                                          <p:attrName>ppt_h</p:attrName>
                                        </p:attrNameLst>
                                      </p:cBhvr>
                                      <p:tavLst>
                                        <p:tav tm="0">
                                          <p:val>
                                            <p:strVal val="ppt_h"/>
                                          </p:val>
                                        </p:tav>
                                        <p:tav tm="100000">
                                          <p:val>
                                            <p:fltVal val="0"/>
                                          </p:val>
                                        </p:tav>
                                      </p:tavLst>
                                    </p:anim>
                                    <p:animEffect transition="out" filter="fade">
                                      <p:cBhvr>
                                        <p:cTn id="66" dur="500"/>
                                        <p:tgtEl>
                                          <p:spTgt spid="92"/>
                                        </p:tgtEl>
                                      </p:cBhvr>
                                    </p:animEffect>
                                    <p:set>
                                      <p:cBhvr>
                                        <p:cTn id="67" dur="1" fill="hold">
                                          <p:stCondLst>
                                            <p:cond delay="499"/>
                                          </p:stCondLst>
                                        </p:cTn>
                                        <p:tgtEl>
                                          <p:spTgt spid="92"/>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500"/>
                                        <p:tgtEl>
                                          <p:spTgt spid="3"/>
                                        </p:tgtEl>
                                      </p:cBhvr>
                                    </p:animEffect>
                                  </p:childTnLst>
                                </p:cTn>
                              </p:par>
                            </p:childTnLst>
                          </p:cTn>
                        </p:par>
                        <p:par>
                          <p:cTn id="76" fill="hold">
                            <p:stCondLst>
                              <p:cond delay="500"/>
                            </p:stCondLst>
                            <p:childTnLst>
                              <p:par>
                                <p:cTn id="77" presetID="22" presetClass="entr" presetSubtype="2"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right)">
                                      <p:cBhvr>
                                        <p:cTn id="79" dur="500"/>
                                        <p:tgtEl>
                                          <p:spTgt spid="56"/>
                                        </p:tgtEl>
                                      </p:cBhvr>
                                    </p:animEffect>
                                  </p:childTnLst>
                                </p:cTn>
                              </p:par>
                            </p:childTnLst>
                          </p:cTn>
                        </p:par>
                        <p:par>
                          <p:cTn id="80" fill="hold">
                            <p:stCondLst>
                              <p:cond delay="1000"/>
                            </p:stCondLst>
                            <p:childTnLst>
                              <p:par>
                                <p:cTn id="81" presetID="21" presetClass="entr" presetSubtype="1"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wheel(1)">
                                      <p:cBhvr>
                                        <p:cTn id="83" dur="1000"/>
                                        <p:tgtEl>
                                          <p:spTgt spid="7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05">
                                            <p:graphicEl>
                                              <a:dgm id="{ACF6105C-64F7-4C28-AC84-00F93A6C7A4E}"/>
                                            </p:graphicEl>
                                          </p:spTgt>
                                        </p:tgtEl>
                                        <p:attrNameLst>
                                          <p:attrName>style.visibility</p:attrName>
                                        </p:attrNameLst>
                                      </p:cBhvr>
                                      <p:to>
                                        <p:strVal val="visible"/>
                                      </p:to>
                                    </p:set>
                                    <p:animEffect transition="in" filter="fade">
                                      <p:cBhvr>
                                        <p:cTn id="88" dur="500"/>
                                        <p:tgtEl>
                                          <p:spTgt spid="105">
                                            <p:graphicEl>
                                              <a:dgm id="{ACF6105C-64F7-4C28-AC84-00F93A6C7A4E}"/>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5">
                                            <p:graphicEl>
                                              <a:dgm id="{C6F43000-DF9E-4B87-B879-78841BDDA2AE}"/>
                                            </p:graphicEl>
                                          </p:spTgt>
                                        </p:tgtEl>
                                        <p:attrNameLst>
                                          <p:attrName>style.visibility</p:attrName>
                                        </p:attrNameLst>
                                      </p:cBhvr>
                                      <p:to>
                                        <p:strVal val="visible"/>
                                      </p:to>
                                    </p:set>
                                    <p:animEffect transition="in" filter="fade">
                                      <p:cBhvr>
                                        <p:cTn id="91" dur="500"/>
                                        <p:tgtEl>
                                          <p:spTgt spid="105">
                                            <p:graphicEl>
                                              <a:dgm id="{C6F43000-DF9E-4B87-B879-78841BDDA2AE}"/>
                                            </p:graphicEl>
                                          </p:spTgt>
                                        </p:tgtEl>
                                      </p:cBhvr>
                                    </p:animEffect>
                                  </p:childTnLst>
                                </p:cTn>
                              </p:par>
                            </p:childTnLst>
                          </p:cTn>
                        </p:par>
                        <p:par>
                          <p:cTn id="92" fill="hold">
                            <p:stCondLst>
                              <p:cond delay="500"/>
                            </p:stCondLst>
                            <p:childTnLst>
                              <p:par>
                                <p:cTn id="93" presetID="31" presetClass="entr" presetSubtype="0" fill="hold" nodeType="after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1000" fill="hold"/>
                                        <p:tgtEl>
                                          <p:spTgt spid="9"/>
                                        </p:tgtEl>
                                        <p:attrNameLst>
                                          <p:attrName>ppt_w</p:attrName>
                                        </p:attrNameLst>
                                      </p:cBhvr>
                                      <p:tavLst>
                                        <p:tav tm="0">
                                          <p:val>
                                            <p:fltVal val="0"/>
                                          </p:val>
                                        </p:tav>
                                        <p:tav tm="100000">
                                          <p:val>
                                            <p:strVal val="#ppt_w"/>
                                          </p:val>
                                        </p:tav>
                                      </p:tavLst>
                                    </p:anim>
                                    <p:anim calcmode="lin" valueType="num">
                                      <p:cBhvr>
                                        <p:cTn id="96" dur="1000" fill="hold"/>
                                        <p:tgtEl>
                                          <p:spTgt spid="9"/>
                                        </p:tgtEl>
                                        <p:attrNameLst>
                                          <p:attrName>ppt_h</p:attrName>
                                        </p:attrNameLst>
                                      </p:cBhvr>
                                      <p:tavLst>
                                        <p:tav tm="0">
                                          <p:val>
                                            <p:fltVal val="0"/>
                                          </p:val>
                                        </p:tav>
                                        <p:tav tm="100000">
                                          <p:val>
                                            <p:strVal val="#ppt_h"/>
                                          </p:val>
                                        </p:tav>
                                      </p:tavLst>
                                    </p:anim>
                                    <p:anim calcmode="lin" valueType="num">
                                      <p:cBhvr>
                                        <p:cTn id="97" dur="1000" fill="hold"/>
                                        <p:tgtEl>
                                          <p:spTgt spid="9"/>
                                        </p:tgtEl>
                                        <p:attrNameLst>
                                          <p:attrName>style.rotation</p:attrName>
                                        </p:attrNameLst>
                                      </p:cBhvr>
                                      <p:tavLst>
                                        <p:tav tm="0">
                                          <p:val>
                                            <p:fltVal val="90"/>
                                          </p:val>
                                        </p:tav>
                                        <p:tav tm="100000">
                                          <p:val>
                                            <p:fltVal val="0"/>
                                          </p:val>
                                        </p:tav>
                                      </p:tavLst>
                                    </p:anim>
                                    <p:animEffect transition="in" filter="fade">
                                      <p:cBhvr>
                                        <p:cTn id="98" dur="1000"/>
                                        <p:tgtEl>
                                          <p:spTgt spid="9"/>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73"/>
                                        </p:tgtEl>
                                        <p:attrNameLst>
                                          <p:attrName>style.visibility</p:attrName>
                                        </p:attrNameLst>
                                      </p:cBhvr>
                                      <p:to>
                                        <p:strVal val="visible"/>
                                      </p:to>
                                    </p:set>
                                    <p:anim calcmode="lin" valueType="num">
                                      <p:cBhvr>
                                        <p:cTn id="101" dur="1000" fill="hold"/>
                                        <p:tgtEl>
                                          <p:spTgt spid="73"/>
                                        </p:tgtEl>
                                        <p:attrNameLst>
                                          <p:attrName>ppt_w</p:attrName>
                                        </p:attrNameLst>
                                      </p:cBhvr>
                                      <p:tavLst>
                                        <p:tav tm="0">
                                          <p:val>
                                            <p:fltVal val="0"/>
                                          </p:val>
                                        </p:tav>
                                        <p:tav tm="100000">
                                          <p:val>
                                            <p:strVal val="#ppt_w"/>
                                          </p:val>
                                        </p:tav>
                                      </p:tavLst>
                                    </p:anim>
                                    <p:anim calcmode="lin" valueType="num">
                                      <p:cBhvr>
                                        <p:cTn id="102" dur="1000" fill="hold"/>
                                        <p:tgtEl>
                                          <p:spTgt spid="73"/>
                                        </p:tgtEl>
                                        <p:attrNameLst>
                                          <p:attrName>ppt_h</p:attrName>
                                        </p:attrNameLst>
                                      </p:cBhvr>
                                      <p:tavLst>
                                        <p:tav tm="0">
                                          <p:val>
                                            <p:fltVal val="0"/>
                                          </p:val>
                                        </p:tav>
                                        <p:tav tm="100000">
                                          <p:val>
                                            <p:strVal val="#ppt_h"/>
                                          </p:val>
                                        </p:tav>
                                      </p:tavLst>
                                    </p:anim>
                                    <p:anim calcmode="lin" valueType="num">
                                      <p:cBhvr>
                                        <p:cTn id="103" dur="1000" fill="hold"/>
                                        <p:tgtEl>
                                          <p:spTgt spid="73"/>
                                        </p:tgtEl>
                                        <p:attrNameLst>
                                          <p:attrName>style.rotation</p:attrName>
                                        </p:attrNameLst>
                                      </p:cBhvr>
                                      <p:tavLst>
                                        <p:tav tm="0">
                                          <p:val>
                                            <p:fltVal val="90"/>
                                          </p:val>
                                        </p:tav>
                                        <p:tav tm="100000">
                                          <p:val>
                                            <p:fltVal val="0"/>
                                          </p:val>
                                        </p:tav>
                                      </p:tavLst>
                                    </p:anim>
                                    <p:animEffect transition="in" filter="fade">
                                      <p:cBhvr>
                                        <p:cTn id="104" dur="1000"/>
                                        <p:tgtEl>
                                          <p:spTgt spid="73"/>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5"/>
                                        </p:tgtEl>
                                        <p:attrNameLst>
                                          <p:attrName>style.visibility</p:attrName>
                                        </p:attrNameLst>
                                      </p:cBhvr>
                                      <p:to>
                                        <p:strVal val="visible"/>
                                      </p:to>
                                    </p:set>
                                    <p:anim calcmode="lin" valueType="num">
                                      <p:cBhvr>
                                        <p:cTn id="113" dur="1000" fill="hold"/>
                                        <p:tgtEl>
                                          <p:spTgt spid="75"/>
                                        </p:tgtEl>
                                        <p:attrNameLst>
                                          <p:attrName>ppt_w</p:attrName>
                                        </p:attrNameLst>
                                      </p:cBhvr>
                                      <p:tavLst>
                                        <p:tav tm="0">
                                          <p:val>
                                            <p:fltVal val="0"/>
                                          </p:val>
                                        </p:tav>
                                        <p:tav tm="100000">
                                          <p:val>
                                            <p:strVal val="#ppt_w"/>
                                          </p:val>
                                        </p:tav>
                                      </p:tavLst>
                                    </p:anim>
                                    <p:anim calcmode="lin" valueType="num">
                                      <p:cBhvr>
                                        <p:cTn id="114" dur="1000" fill="hold"/>
                                        <p:tgtEl>
                                          <p:spTgt spid="75"/>
                                        </p:tgtEl>
                                        <p:attrNameLst>
                                          <p:attrName>ppt_h</p:attrName>
                                        </p:attrNameLst>
                                      </p:cBhvr>
                                      <p:tavLst>
                                        <p:tav tm="0">
                                          <p:val>
                                            <p:fltVal val="0"/>
                                          </p:val>
                                        </p:tav>
                                        <p:tav tm="100000">
                                          <p:val>
                                            <p:strVal val="#ppt_h"/>
                                          </p:val>
                                        </p:tav>
                                      </p:tavLst>
                                    </p:anim>
                                    <p:anim calcmode="lin" valueType="num">
                                      <p:cBhvr>
                                        <p:cTn id="115" dur="1000" fill="hold"/>
                                        <p:tgtEl>
                                          <p:spTgt spid="75"/>
                                        </p:tgtEl>
                                        <p:attrNameLst>
                                          <p:attrName>style.rotation</p:attrName>
                                        </p:attrNameLst>
                                      </p:cBhvr>
                                      <p:tavLst>
                                        <p:tav tm="0">
                                          <p:val>
                                            <p:fltVal val="90"/>
                                          </p:val>
                                        </p:tav>
                                        <p:tav tm="100000">
                                          <p:val>
                                            <p:fltVal val="0"/>
                                          </p:val>
                                        </p:tav>
                                      </p:tavLst>
                                    </p:anim>
                                    <p:animEffect transition="in" filter="fade">
                                      <p:cBhvr>
                                        <p:cTn id="116" dur="1000"/>
                                        <p:tgtEl>
                                          <p:spTgt spid="75"/>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6"/>
                                        </p:tgtEl>
                                        <p:attrNameLst>
                                          <p:attrName>style.visibility</p:attrName>
                                        </p:attrNameLst>
                                      </p:cBhvr>
                                      <p:to>
                                        <p:strVal val="visible"/>
                                      </p:to>
                                    </p:set>
                                    <p:anim calcmode="lin" valueType="num">
                                      <p:cBhvr>
                                        <p:cTn id="119" dur="1000" fill="hold"/>
                                        <p:tgtEl>
                                          <p:spTgt spid="76"/>
                                        </p:tgtEl>
                                        <p:attrNameLst>
                                          <p:attrName>ppt_w</p:attrName>
                                        </p:attrNameLst>
                                      </p:cBhvr>
                                      <p:tavLst>
                                        <p:tav tm="0">
                                          <p:val>
                                            <p:fltVal val="0"/>
                                          </p:val>
                                        </p:tav>
                                        <p:tav tm="100000">
                                          <p:val>
                                            <p:strVal val="#ppt_w"/>
                                          </p:val>
                                        </p:tav>
                                      </p:tavLst>
                                    </p:anim>
                                    <p:anim calcmode="lin" valueType="num">
                                      <p:cBhvr>
                                        <p:cTn id="120" dur="1000" fill="hold"/>
                                        <p:tgtEl>
                                          <p:spTgt spid="76"/>
                                        </p:tgtEl>
                                        <p:attrNameLst>
                                          <p:attrName>ppt_h</p:attrName>
                                        </p:attrNameLst>
                                      </p:cBhvr>
                                      <p:tavLst>
                                        <p:tav tm="0">
                                          <p:val>
                                            <p:fltVal val="0"/>
                                          </p:val>
                                        </p:tav>
                                        <p:tav tm="100000">
                                          <p:val>
                                            <p:strVal val="#ppt_h"/>
                                          </p:val>
                                        </p:tav>
                                      </p:tavLst>
                                    </p:anim>
                                    <p:anim calcmode="lin" valueType="num">
                                      <p:cBhvr>
                                        <p:cTn id="121" dur="1000" fill="hold"/>
                                        <p:tgtEl>
                                          <p:spTgt spid="76"/>
                                        </p:tgtEl>
                                        <p:attrNameLst>
                                          <p:attrName>style.rotation</p:attrName>
                                        </p:attrNameLst>
                                      </p:cBhvr>
                                      <p:tavLst>
                                        <p:tav tm="0">
                                          <p:val>
                                            <p:fltVal val="90"/>
                                          </p:val>
                                        </p:tav>
                                        <p:tav tm="100000">
                                          <p:val>
                                            <p:fltVal val="0"/>
                                          </p:val>
                                        </p:tav>
                                      </p:tavLst>
                                    </p:anim>
                                    <p:animEffect transition="in" filter="fade">
                                      <p:cBhvr>
                                        <p:cTn id="122" dur="1000"/>
                                        <p:tgtEl>
                                          <p:spTgt spid="76"/>
                                        </p:tgtEl>
                                      </p:cBhvr>
                                    </p:animEffect>
                                  </p:childTnLst>
                                </p:cTn>
                              </p:par>
                              <p:par>
                                <p:cTn id="123" presetID="31" presetClass="entr" presetSubtype="0" fill="hold" nodeType="with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p:cTn id="125" dur="1000" fill="hold"/>
                                        <p:tgtEl>
                                          <p:spTgt spid="77"/>
                                        </p:tgtEl>
                                        <p:attrNameLst>
                                          <p:attrName>ppt_w</p:attrName>
                                        </p:attrNameLst>
                                      </p:cBhvr>
                                      <p:tavLst>
                                        <p:tav tm="0">
                                          <p:val>
                                            <p:fltVal val="0"/>
                                          </p:val>
                                        </p:tav>
                                        <p:tav tm="100000">
                                          <p:val>
                                            <p:strVal val="#ppt_w"/>
                                          </p:val>
                                        </p:tav>
                                      </p:tavLst>
                                    </p:anim>
                                    <p:anim calcmode="lin" valueType="num">
                                      <p:cBhvr>
                                        <p:cTn id="126" dur="1000" fill="hold"/>
                                        <p:tgtEl>
                                          <p:spTgt spid="77"/>
                                        </p:tgtEl>
                                        <p:attrNameLst>
                                          <p:attrName>ppt_h</p:attrName>
                                        </p:attrNameLst>
                                      </p:cBhvr>
                                      <p:tavLst>
                                        <p:tav tm="0">
                                          <p:val>
                                            <p:fltVal val="0"/>
                                          </p:val>
                                        </p:tav>
                                        <p:tav tm="100000">
                                          <p:val>
                                            <p:strVal val="#ppt_h"/>
                                          </p:val>
                                        </p:tav>
                                      </p:tavLst>
                                    </p:anim>
                                    <p:anim calcmode="lin" valueType="num">
                                      <p:cBhvr>
                                        <p:cTn id="127" dur="1000" fill="hold"/>
                                        <p:tgtEl>
                                          <p:spTgt spid="77"/>
                                        </p:tgtEl>
                                        <p:attrNameLst>
                                          <p:attrName>style.rotation</p:attrName>
                                        </p:attrNameLst>
                                      </p:cBhvr>
                                      <p:tavLst>
                                        <p:tav tm="0">
                                          <p:val>
                                            <p:fltVal val="90"/>
                                          </p:val>
                                        </p:tav>
                                        <p:tav tm="100000">
                                          <p:val>
                                            <p:fltVal val="0"/>
                                          </p:val>
                                        </p:tav>
                                      </p:tavLst>
                                    </p:anim>
                                    <p:animEffect transition="in" filter="fade">
                                      <p:cBhvr>
                                        <p:cTn id="128" dur="1000"/>
                                        <p:tgtEl>
                                          <p:spTgt spid="77"/>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83"/>
                                        </p:tgtEl>
                                        <p:attrNameLst>
                                          <p:attrName>style.visibility</p:attrName>
                                        </p:attrNameLst>
                                      </p:cBhvr>
                                      <p:to>
                                        <p:strVal val="visible"/>
                                      </p:to>
                                    </p:set>
                                    <p:anim calcmode="lin" valueType="num">
                                      <p:cBhvr>
                                        <p:cTn id="131" dur="1000" fill="hold"/>
                                        <p:tgtEl>
                                          <p:spTgt spid="83"/>
                                        </p:tgtEl>
                                        <p:attrNameLst>
                                          <p:attrName>ppt_w</p:attrName>
                                        </p:attrNameLst>
                                      </p:cBhvr>
                                      <p:tavLst>
                                        <p:tav tm="0">
                                          <p:val>
                                            <p:fltVal val="0"/>
                                          </p:val>
                                        </p:tav>
                                        <p:tav tm="100000">
                                          <p:val>
                                            <p:strVal val="#ppt_w"/>
                                          </p:val>
                                        </p:tav>
                                      </p:tavLst>
                                    </p:anim>
                                    <p:anim calcmode="lin" valueType="num">
                                      <p:cBhvr>
                                        <p:cTn id="132" dur="1000" fill="hold"/>
                                        <p:tgtEl>
                                          <p:spTgt spid="83"/>
                                        </p:tgtEl>
                                        <p:attrNameLst>
                                          <p:attrName>ppt_h</p:attrName>
                                        </p:attrNameLst>
                                      </p:cBhvr>
                                      <p:tavLst>
                                        <p:tav tm="0">
                                          <p:val>
                                            <p:fltVal val="0"/>
                                          </p:val>
                                        </p:tav>
                                        <p:tav tm="100000">
                                          <p:val>
                                            <p:strVal val="#ppt_h"/>
                                          </p:val>
                                        </p:tav>
                                      </p:tavLst>
                                    </p:anim>
                                    <p:anim calcmode="lin" valueType="num">
                                      <p:cBhvr>
                                        <p:cTn id="133" dur="1000" fill="hold"/>
                                        <p:tgtEl>
                                          <p:spTgt spid="83"/>
                                        </p:tgtEl>
                                        <p:attrNameLst>
                                          <p:attrName>style.rotation</p:attrName>
                                        </p:attrNameLst>
                                      </p:cBhvr>
                                      <p:tavLst>
                                        <p:tav tm="0">
                                          <p:val>
                                            <p:fltVal val="90"/>
                                          </p:val>
                                        </p:tav>
                                        <p:tav tm="100000">
                                          <p:val>
                                            <p:fltVal val="0"/>
                                          </p:val>
                                        </p:tav>
                                      </p:tavLst>
                                    </p:anim>
                                    <p:animEffect transition="in" filter="fade">
                                      <p:cBhvr>
                                        <p:cTn id="134" dur="1000"/>
                                        <p:tgtEl>
                                          <p:spTgt spid="83"/>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84"/>
                                        </p:tgtEl>
                                        <p:attrNameLst>
                                          <p:attrName>style.visibility</p:attrName>
                                        </p:attrNameLst>
                                      </p:cBhvr>
                                      <p:to>
                                        <p:strVal val="visible"/>
                                      </p:to>
                                    </p:set>
                                    <p:anim calcmode="lin" valueType="num">
                                      <p:cBhvr>
                                        <p:cTn id="137" dur="1000" fill="hold"/>
                                        <p:tgtEl>
                                          <p:spTgt spid="84"/>
                                        </p:tgtEl>
                                        <p:attrNameLst>
                                          <p:attrName>ppt_w</p:attrName>
                                        </p:attrNameLst>
                                      </p:cBhvr>
                                      <p:tavLst>
                                        <p:tav tm="0">
                                          <p:val>
                                            <p:fltVal val="0"/>
                                          </p:val>
                                        </p:tav>
                                        <p:tav tm="100000">
                                          <p:val>
                                            <p:strVal val="#ppt_w"/>
                                          </p:val>
                                        </p:tav>
                                      </p:tavLst>
                                    </p:anim>
                                    <p:anim calcmode="lin" valueType="num">
                                      <p:cBhvr>
                                        <p:cTn id="138" dur="1000" fill="hold"/>
                                        <p:tgtEl>
                                          <p:spTgt spid="84"/>
                                        </p:tgtEl>
                                        <p:attrNameLst>
                                          <p:attrName>ppt_h</p:attrName>
                                        </p:attrNameLst>
                                      </p:cBhvr>
                                      <p:tavLst>
                                        <p:tav tm="0">
                                          <p:val>
                                            <p:fltVal val="0"/>
                                          </p:val>
                                        </p:tav>
                                        <p:tav tm="100000">
                                          <p:val>
                                            <p:strVal val="#ppt_h"/>
                                          </p:val>
                                        </p:tav>
                                      </p:tavLst>
                                    </p:anim>
                                    <p:anim calcmode="lin" valueType="num">
                                      <p:cBhvr>
                                        <p:cTn id="139" dur="1000" fill="hold"/>
                                        <p:tgtEl>
                                          <p:spTgt spid="84"/>
                                        </p:tgtEl>
                                        <p:attrNameLst>
                                          <p:attrName>style.rotation</p:attrName>
                                        </p:attrNameLst>
                                      </p:cBhvr>
                                      <p:tavLst>
                                        <p:tav tm="0">
                                          <p:val>
                                            <p:fltVal val="90"/>
                                          </p:val>
                                        </p:tav>
                                        <p:tav tm="100000">
                                          <p:val>
                                            <p:fltVal val="0"/>
                                          </p:val>
                                        </p:tav>
                                      </p:tavLst>
                                    </p:anim>
                                    <p:animEffect transition="in" filter="fade">
                                      <p:cBhvr>
                                        <p:cTn id="140" dur="1000"/>
                                        <p:tgtEl>
                                          <p:spTgt spid="84"/>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1000" fill="hold"/>
                                        <p:tgtEl>
                                          <p:spTgt spid="85"/>
                                        </p:tgtEl>
                                        <p:attrNameLst>
                                          <p:attrName>ppt_w</p:attrName>
                                        </p:attrNameLst>
                                      </p:cBhvr>
                                      <p:tavLst>
                                        <p:tav tm="0">
                                          <p:val>
                                            <p:fltVal val="0"/>
                                          </p:val>
                                        </p:tav>
                                        <p:tav tm="100000">
                                          <p:val>
                                            <p:strVal val="#ppt_w"/>
                                          </p:val>
                                        </p:tav>
                                      </p:tavLst>
                                    </p:anim>
                                    <p:anim calcmode="lin" valueType="num">
                                      <p:cBhvr>
                                        <p:cTn id="144" dur="1000" fill="hold"/>
                                        <p:tgtEl>
                                          <p:spTgt spid="85"/>
                                        </p:tgtEl>
                                        <p:attrNameLst>
                                          <p:attrName>ppt_h</p:attrName>
                                        </p:attrNameLst>
                                      </p:cBhvr>
                                      <p:tavLst>
                                        <p:tav tm="0">
                                          <p:val>
                                            <p:fltVal val="0"/>
                                          </p:val>
                                        </p:tav>
                                        <p:tav tm="100000">
                                          <p:val>
                                            <p:strVal val="#ppt_h"/>
                                          </p:val>
                                        </p:tav>
                                      </p:tavLst>
                                    </p:anim>
                                    <p:anim calcmode="lin" valueType="num">
                                      <p:cBhvr>
                                        <p:cTn id="145" dur="1000" fill="hold"/>
                                        <p:tgtEl>
                                          <p:spTgt spid="85"/>
                                        </p:tgtEl>
                                        <p:attrNameLst>
                                          <p:attrName>style.rotation</p:attrName>
                                        </p:attrNameLst>
                                      </p:cBhvr>
                                      <p:tavLst>
                                        <p:tav tm="0">
                                          <p:val>
                                            <p:fltVal val="90"/>
                                          </p:val>
                                        </p:tav>
                                        <p:tav tm="100000">
                                          <p:val>
                                            <p:fltVal val="0"/>
                                          </p:val>
                                        </p:tav>
                                      </p:tavLst>
                                    </p:anim>
                                    <p:animEffect transition="in" filter="fade">
                                      <p:cBhvr>
                                        <p:cTn id="146" dur="1000"/>
                                        <p:tgtEl>
                                          <p:spTgt spid="8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86"/>
                                        </p:tgtEl>
                                        <p:attrNameLst>
                                          <p:attrName>style.visibility</p:attrName>
                                        </p:attrNameLst>
                                      </p:cBhvr>
                                      <p:to>
                                        <p:strVal val="visible"/>
                                      </p:to>
                                    </p:set>
                                    <p:anim calcmode="lin" valueType="num">
                                      <p:cBhvr>
                                        <p:cTn id="149" dur="1000" fill="hold"/>
                                        <p:tgtEl>
                                          <p:spTgt spid="86"/>
                                        </p:tgtEl>
                                        <p:attrNameLst>
                                          <p:attrName>ppt_w</p:attrName>
                                        </p:attrNameLst>
                                      </p:cBhvr>
                                      <p:tavLst>
                                        <p:tav tm="0">
                                          <p:val>
                                            <p:fltVal val="0"/>
                                          </p:val>
                                        </p:tav>
                                        <p:tav tm="100000">
                                          <p:val>
                                            <p:strVal val="#ppt_w"/>
                                          </p:val>
                                        </p:tav>
                                      </p:tavLst>
                                    </p:anim>
                                    <p:anim calcmode="lin" valueType="num">
                                      <p:cBhvr>
                                        <p:cTn id="150" dur="1000" fill="hold"/>
                                        <p:tgtEl>
                                          <p:spTgt spid="86"/>
                                        </p:tgtEl>
                                        <p:attrNameLst>
                                          <p:attrName>ppt_h</p:attrName>
                                        </p:attrNameLst>
                                      </p:cBhvr>
                                      <p:tavLst>
                                        <p:tav tm="0">
                                          <p:val>
                                            <p:fltVal val="0"/>
                                          </p:val>
                                        </p:tav>
                                        <p:tav tm="100000">
                                          <p:val>
                                            <p:strVal val="#ppt_h"/>
                                          </p:val>
                                        </p:tav>
                                      </p:tavLst>
                                    </p:anim>
                                    <p:anim calcmode="lin" valueType="num">
                                      <p:cBhvr>
                                        <p:cTn id="151" dur="1000" fill="hold"/>
                                        <p:tgtEl>
                                          <p:spTgt spid="86"/>
                                        </p:tgtEl>
                                        <p:attrNameLst>
                                          <p:attrName>style.rotation</p:attrName>
                                        </p:attrNameLst>
                                      </p:cBhvr>
                                      <p:tavLst>
                                        <p:tav tm="0">
                                          <p:val>
                                            <p:fltVal val="90"/>
                                          </p:val>
                                        </p:tav>
                                        <p:tav tm="100000">
                                          <p:val>
                                            <p:fltVal val="0"/>
                                          </p:val>
                                        </p:tav>
                                      </p:tavLst>
                                    </p:anim>
                                    <p:animEffect transition="in" filter="fade">
                                      <p:cBhvr>
                                        <p:cTn id="152" dur="1000"/>
                                        <p:tgtEl>
                                          <p:spTgt spid="8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87"/>
                                        </p:tgtEl>
                                        <p:attrNameLst>
                                          <p:attrName>style.visibility</p:attrName>
                                        </p:attrNameLst>
                                      </p:cBhvr>
                                      <p:to>
                                        <p:strVal val="visible"/>
                                      </p:to>
                                    </p:set>
                                    <p:anim calcmode="lin" valueType="num">
                                      <p:cBhvr>
                                        <p:cTn id="155" dur="1000" fill="hold"/>
                                        <p:tgtEl>
                                          <p:spTgt spid="87"/>
                                        </p:tgtEl>
                                        <p:attrNameLst>
                                          <p:attrName>ppt_w</p:attrName>
                                        </p:attrNameLst>
                                      </p:cBhvr>
                                      <p:tavLst>
                                        <p:tav tm="0">
                                          <p:val>
                                            <p:fltVal val="0"/>
                                          </p:val>
                                        </p:tav>
                                        <p:tav tm="100000">
                                          <p:val>
                                            <p:strVal val="#ppt_w"/>
                                          </p:val>
                                        </p:tav>
                                      </p:tavLst>
                                    </p:anim>
                                    <p:anim calcmode="lin" valueType="num">
                                      <p:cBhvr>
                                        <p:cTn id="156" dur="1000" fill="hold"/>
                                        <p:tgtEl>
                                          <p:spTgt spid="87"/>
                                        </p:tgtEl>
                                        <p:attrNameLst>
                                          <p:attrName>ppt_h</p:attrName>
                                        </p:attrNameLst>
                                      </p:cBhvr>
                                      <p:tavLst>
                                        <p:tav tm="0">
                                          <p:val>
                                            <p:fltVal val="0"/>
                                          </p:val>
                                        </p:tav>
                                        <p:tav tm="100000">
                                          <p:val>
                                            <p:strVal val="#ppt_h"/>
                                          </p:val>
                                        </p:tav>
                                      </p:tavLst>
                                    </p:anim>
                                    <p:anim calcmode="lin" valueType="num">
                                      <p:cBhvr>
                                        <p:cTn id="157" dur="1000" fill="hold"/>
                                        <p:tgtEl>
                                          <p:spTgt spid="87"/>
                                        </p:tgtEl>
                                        <p:attrNameLst>
                                          <p:attrName>style.rotation</p:attrName>
                                        </p:attrNameLst>
                                      </p:cBhvr>
                                      <p:tavLst>
                                        <p:tav tm="0">
                                          <p:val>
                                            <p:fltVal val="90"/>
                                          </p:val>
                                        </p:tav>
                                        <p:tav tm="100000">
                                          <p:val>
                                            <p:fltVal val="0"/>
                                          </p:val>
                                        </p:tav>
                                      </p:tavLst>
                                    </p:anim>
                                    <p:animEffect transition="in" filter="fade">
                                      <p:cBhvr>
                                        <p:cTn id="158" dur="1000"/>
                                        <p:tgtEl>
                                          <p:spTgt spid="8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88"/>
                                        </p:tgtEl>
                                        <p:attrNameLst>
                                          <p:attrName>style.visibility</p:attrName>
                                        </p:attrNameLst>
                                      </p:cBhvr>
                                      <p:to>
                                        <p:strVal val="visible"/>
                                      </p:to>
                                    </p:set>
                                    <p:anim calcmode="lin" valueType="num">
                                      <p:cBhvr>
                                        <p:cTn id="161" dur="1000" fill="hold"/>
                                        <p:tgtEl>
                                          <p:spTgt spid="88"/>
                                        </p:tgtEl>
                                        <p:attrNameLst>
                                          <p:attrName>ppt_w</p:attrName>
                                        </p:attrNameLst>
                                      </p:cBhvr>
                                      <p:tavLst>
                                        <p:tav tm="0">
                                          <p:val>
                                            <p:fltVal val="0"/>
                                          </p:val>
                                        </p:tav>
                                        <p:tav tm="100000">
                                          <p:val>
                                            <p:strVal val="#ppt_w"/>
                                          </p:val>
                                        </p:tav>
                                      </p:tavLst>
                                    </p:anim>
                                    <p:anim calcmode="lin" valueType="num">
                                      <p:cBhvr>
                                        <p:cTn id="162" dur="1000" fill="hold"/>
                                        <p:tgtEl>
                                          <p:spTgt spid="88"/>
                                        </p:tgtEl>
                                        <p:attrNameLst>
                                          <p:attrName>ppt_h</p:attrName>
                                        </p:attrNameLst>
                                      </p:cBhvr>
                                      <p:tavLst>
                                        <p:tav tm="0">
                                          <p:val>
                                            <p:fltVal val="0"/>
                                          </p:val>
                                        </p:tav>
                                        <p:tav tm="100000">
                                          <p:val>
                                            <p:strVal val="#ppt_h"/>
                                          </p:val>
                                        </p:tav>
                                      </p:tavLst>
                                    </p:anim>
                                    <p:anim calcmode="lin" valueType="num">
                                      <p:cBhvr>
                                        <p:cTn id="163" dur="1000" fill="hold"/>
                                        <p:tgtEl>
                                          <p:spTgt spid="88"/>
                                        </p:tgtEl>
                                        <p:attrNameLst>
                                          <p:attrName>style.rotation</p:attrName>
                                        </p:attrNameLst>
                                      </p:cBhvr>
                                      <p:tavLst>
                                        <p:tav tm="0">
                                          <p:val>
                                            <p:fltVal val="90"/>
                                          </p:val>
                                        </p:tav>
                                        <p:tav tm="100000">
                                          <p:val>
                                            <p:fltVal val="0"/>
                                          </p:val>
                                        </p:tav>
                                      </p:tavLst>
                                    </p:anim>
                                    <p:animEffect transition="in" filter="fade">
                                      <p:cBhvr>
                                        <p:cTn id="164" dur="1000"/>
                                        <p:tgtEl>
                                          <p:spTgt spid="8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89"/>
                                        </p:tgtEl>
                                        <p:attrNameLst>
                                          <p:attrName>style.visibility</p:attrName>
                                        </p:attrNameLst>
                                      </p:cBhvr>
                                      <p:to>
                                        <p:strVal val="visible"/>
                                      </p:to>
                                    </p:set>
                                    <p:anim calcmode="lin" valueType="num">
                                      <p:cBhvr>
                                        <p:cTn id="167" dur="1000" fill="hold"/>
                                        <p:tgtEl>
                                          <p:spTgt spid="89"/>
                                        </p:tgtEl>
                                        <p:attrNameLst>
                                          <p:attrName>ppt_w</p:attrName>
                                        </p:attrNameLst>
                                      </p:cBhvr>
                                      <p:tavLst>
                                        <p:tav tm="0">
                                          <p:val>
                                            <p:fltVal val="0"/>
                                          </p:val>
                                        </p:tav>
                                        <p:tav tm="100000">
                                          <p:val>
                                            <p:strVal val="#ppt_w"/>
                                          </p:val>
                                        </p:tav>
                                      </p:tavLst>
                                    </p:anim>
                                    <p:anim calcmode="lin" valueType="num">
                                      <p:cBhvr>
                                        <p:cTn id="168" dur="1000" fill="hold"/>
                                        <p:tgtEl>
                                          <p:spTgt spid="89"/>
                                        </p:tgtEl>
                                        <p:attrNameLst>
                                          <p:attrName>ppt_h</p:attrName>
                                        </p:attrNameLst>
                                      </p:cBhvr>
                                      <p:tavLst>
                                        <p:tav tm="0">
                                          <p:val>
                                            <p:fltVal val="0"/>
                                          </p:val>
                                        </p:tav>
                                        <p:tav tm="100000">
                                          <p:val>
                                            <p:strVal val="#ppt_h"/>
                                          </p:val>
                                        </p:tav>
                                      </p:tavLst>
                                    </p:anim>
                                    <p:anim calcmode="lin" valueType="num">
                                      <p:cBhvr>
                                        <p:cTn id="169" dur="1000" fill="hold"/>
                                        <p:tgtEl>
                                          <p:spTgt spid="89"/>
                                        </p:tgtEl>
                                        <p:attrNameLst>
                                          <p:attrName>style.rotation</p:attrName>
                                        </p:attrNameLst>
                                      </p:cBhvr>
                                      <p:tavLst>
                                        <p:tav tm="0">
                                          <p:val>
                                            <p:fltVal val="90"/>
                                          </p:val>
                                        </p:tav>
                                        <p:tav tm="100000">
                                          <p:val>
                                            <p:fltVal val="0"/>
                                          </p:val>
                                        </p:tav>
                                      </p:tavLst>
                                    </p:anim>
                                    <p:animEffect transition="in" filter="fade">
                                      <p:cBhvr>
                                        <p:cTn id="170" dur="1000"/>
                                        <p:tgtEl>
                                          <p:spTgt spid="8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90"/>
                                        </p:tgtEl>
                                        <p:attrNameLst>
                                          <p:attrName>style.visibility</p:attrName>
                                        </p:attrNameLst>
                                      </p:cBhvr>
                                      <p:to>
                                        <p:strVal val="visible"/>
                                      </p:to>
                                    </p:set>
                                    <p:anim calcmode="lin" valueType="num">
                                      <p:cBhvr>
                                        <p:cTn id="173" dur="1000" fill="hold"/>
                                        <p:tgtEl>
                                          <p:spTgt spid="90"/>
                                        </p:tgtEl>
                                        <p:attrNameLst>
                                          <p:attrName>ppt_w</p:attrName>
                                        </p:attrNameLst>
                                      </p:cBhvr>
                                      <p:tavLst>
                                        <p:tav tm="0">
                                          <p:val>
                                            <p:fltVal val="0"/>
                                          </p:val>
                                        </p:tav>
                                        <p:tav tm="100000">
                                          <p:val>
                                            <p:strVal val="#ppt_w"/>
                                          </p:val>
                                        </p:tav>
                                      </p:tavLst>
                                    </p:anim>
                                    <p:anim calcmode="lin" valueType="num">
                                      <p:cBhvr>
                                        <p:cTn id="174" dur="1000" fill="hold"/>
                                        <p:tgtEl>
                                          <p:spTgt spid="90"/>
                                        </p:tgtEl>
                                        <p:attrNameLst>
                                          <p:attrName>ppt_h</p:attrName>
                                        </p:attrNameLst>
                                      </p:cBhvr>
                                      <p:tavLst>
                                        <p:tav tm="0">
                                          <p:val>
                                            <p:fltVal val="0"/>
                                          </p:val>
                                        </p:tav>
                                        <p:tav tm="100000">
                                          <p:val>
                                            <p:strVal val="#ppt_h"/>
                                          </p:val>
                                        </p:tav>
                                      </p:tavLst>
                                    </p:anim>
                                    <p:anim calcmode="lin" valueType="num">
                                      <p:cBhvr>
                                        <p:cTn id="175" dur="1000" fill="hold"/>
                                        <p:tgtEl>
                                          <p:spTgt spid="90"/>
                                        </p:tgtEl>
                                        <p:attrNameLst>
                                          <p:attrName>style.rotation</p:attrName>
                                        </p:attrNameLst>
                                      </p:cBhvr>
                                      <p:tavLst>
                                        <p:tav tm="0">
                                          <p:val>
                                            <p:fltVal val="90"/>
                                          </p:val>
                                        </p:tav>
                                        <p:tav tm="100000">
                                          <p:val>
                                            <p:fltVal val="0"/>
                                          </p:val>
                                        </p:tav>
                                      </p:tavLst>
                                    </p:anim>
                                    <p:animEffect transition="in" filter="fade">
                                      <p:cBhvr>
                                        <p:cTn id="176" dur="1000"/>
                                        <p:tgtEl>
                                          <p:spTgt spid="90"/>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105">
                                            <p:graphicEl>
                                              <a:dgm id="{8E958EAD-8DE3-476A-8135-D7EC2B57FFB7}"/>
                                            </p:graphicEl>
                                          </p:spTgt>
                                        </p:tgtEl>
                                        <p:attrNameLst>
                                          <p:attrName>style.visibility</p:attrName>
                                        </p:attrNameLst>
                                      </p:cBhvr>
                                      <p:to>
                                        <p:strVal val="visible"/>
                                      </p:to>
                                    </p:set>
                                    <p:animEffect transition="in" filter="fade">
                                      <p:cBhvr>
                                        <p:cTn id="181" dur="500"/>
                                        <p:tgtEl>
                                          <p:spTgt spid="105">
                                            <p:graphicEl>
                                              <a:dgm id="{8E958EAD-8DE3-476A-8135-D7EC2B57FFB7}"/>
                                            </p:graphicEl>
                                          </p:spTgt>
                                        </p:tgtEl>
                                      </p:cBhvr>
                                    </p:animEffect>
                                  </p:childTnLst>
                                </p:cTn>
                              </p:par>
                            </p:childTnLst>
                          </p:cTn>
                        </p:par>
                        <p:par>
                          <p:cTn id="182" fill="hold">
                            <p:stCondLst>
                              <p:cond delay="500"/>
                            </p:stCondLst>
                            <p:childTnLst>
                              <p:par>
                                <p:cTn id="183" presetID="10" presetClass="entr" presetSubtype="0" fill="hold" grpId="0" nodeType="afterEffect">
                                  <p:stCondLst>
                                    <p:cond delay="0"/>
                                  </p:stCondLst>
                                  <p:childTnLst>
                                    <p:set>
                                      <p:cBhvr>
                                        <p:cTn id="184" dur="1" fill="hold">
                                          <p:stCondLst>
                                            <p:cond delay="0"/>
                                          </p:stCondLst>
                                        </p:cTn>
                                        <p:tgtEl>
                                          <p:spTgt spid="105">
                                            <p:graphicEl>
                                              <a:dgm id="{C43FA3F6-3F72-431E-A808-2C1DDEDD442A}"/>
                                            </p:graphicEl>
                                          </p:spTgt>
                                        </p:tgtEl>
                                        <p:attrNameLst>
                                          <p:attrName>style.visibility</p:attrName>
                                        </p:attrNameLst>
                                      </p:cBhvr>
                                      <p:to>
                                        <p:strVal val="visible"/>
                                      </p:to>
                                    </p:set>
                                    <p:animEffect transition="in" filter="fade">
                                      <p:cBhvr>
                                        <p:cTn id="185" dur="500"/>
                                        <p:tgtEl>
                                          <p:spTgt spid="105">
                                            <p:graphicEl>
                                              <a:dgm id="{C43FA3F6-3F72-431E-A808-2C1DDEDD442A}"/>
                                            </p:graphicEl>
                                          </p:spTgt>
                                        </p:tgtEl>
                                      </p:cBhvr>
                                    </p:animEffect>
                                  </p:childTnLst>
                                </p:cTn>
                              </p:par>
                              <p:par>
                                <p:cTn id="186" presetID="1" presetClass="exit" presetSubtype="0" fill="hold" grpId="0" nodeType="withEffect">
                                  <p:stCondLst>
                                    <p:cond delay="0"/>
                                  </p:stCondLst>
                                  <p:childTnLst>
                                    <p:set>
                                      <p:cBhvr>
                                        <p:cTn id="187" dur="1" fill="hold">
                                          <p:stCondLst>
                                            <p:cond delay="0"/>
                                          </p:stCondLst>
                                        </p:cTn>
                                        <p:tgtEl>
                                          <p:spTgt spid="91"/>
                                        </p:tgtEl>
                                        <p:attrNameLst>
                                          <p:attrName>style.visibility</p:attrName>
                                        </p:attrNameLst>
                                      </p:cBhvr>
                                      <p:to>
                                        <p:strVal val="hidden"/>
                                      </p:to>
                                    </p:set>
                                  </p:childTnLst>
                                </p:cTn>
                              </p:par>
                              <p:par>
                                <p:cTn id="188" presetID="10" presetClass="entr" presetSubtype="0" fill="hold" grpId="0" nodeType="withEffect">
                                  <p:stCondLst>
                                    <p:cond delay="0"/>
                                  </p:stCondLst>
                                  <p:childTnLst>
                                    <p:set>
                                      <p:cBhvr>
                                        <p:cTn id="189" dur="1" fill="hold">
                                          <p:stCondLst>
                                            <p:cond delay="0"/>
                                          </p:stCondLst>
                                        </p:cTn>
                                        <p:tgtEl>
                                          <p:spTgt spid="11"/>
                                        </p:tgtEl>
                                        <p:attrNameLst>
                                          <p:attrName>style.visibility</p:attrName>
                                        </p:attrNameLst>
                                      </p:cBhvr>
                                      <p:to>
                                        <p:strVal val="visible"/>
                                      </p:to>
                                    </p:set>
                                    <p:animEffect transition="in" filter="fade">
                                      <p:cBhvr>
                                        <p:cTn id="190" dur="250"/>
                                        <p:tgtEl>
                                          <p:spTgt spid="11"/>
                                        </p:tgtEl>
                                      </p:cBhvr>
                                    </p:animEffect>
                                  </p:childTnLst>
                                </p:cTn>
                              </p:par>
                              <p:par>
                                <p:cTn id="191" presetID="6" presetClass="emph" presetSubtype="0" fill="hold" grpId="1" nodeType="withEffect">
                                  <p:stCondLst>
                                    <p:cond delay="0"/>
                                  </p:stCondLst>
                                  <p:childTnLst>
                                    <p:animScale>
                                      <p:cBhvr>
                                        <p:cTn id="192" dur="1000" fill="hold"/>
                                        <p:tgtEl>
                                          <p:spTgt spid="11"/>
                                        </p:tgtEl>
                                      </p:cBhvr>
                                      <p:by x="400000" y="400000"/>
                                    </p:animScale>
                                  </p:childTnLst>
                                </p:cTn>
                              </p:par>
                              <p:par>
                                <p:cTn id="193" presetID="10" presetClass="exit" presetSubtype="0" fill="hold" grpId="2" nodeType="withEffect">
                                  <p:stCondLst>
                                    <p:cond delay="400"/>
                                  </p:stCondLst>
                                  <p:childTnLst>
                                    <p:animEffect transition="out" filter="fade">
                                      <p:cBhvr>
                                        <p:cTn id="194" dur="400"/>
                                        <p:tgtEl>
                                          <p:spTgt spid="11"/>
                                        </p:tgtEl>
                                      </p:cBhvr>
                                    </p:animEffect>
                                    <p:set>
                                      <p:cBhvr>
                                        <p:cTn id="195" dur="1" fill="hold">
                                          <p:stCondLst>
                                            <p:cond delay="399"/>
                                          </p:stCondLst>
                                        </p:cTn>
                                        <p:tgtEl>
                                          <p:spTgt spid="11"/>
                                        </p:tgtEl>
                                        <p:attrNameLst>
                                          <p:attrName>style.visibility</p:attrName>
                                        </p:attrNameLst>
                                      </p:cBhvr>
                                      <p:to>
                                        <p:strVal val="hidden"/>
                                      </p:to>
                                    </p:set>
                                  </p:childTnLst>
                                </p:cTn>
                              </p:par>
                            </p:childTnLst>
                          </p:cTn>
                        </p:par>
                        <p:par>
                          <p:cTn id="196" fill="hold">
                            <p:stCondLst>
                              <p:cond delay="1500"/>
                            </p:stCondLst>
                            <p:childTnLst>
                              <p:par>
                                <p:cTn id="197" presetID="10" presetClass="entr" presetSubtype="0" fill="hold" grpId="0" nodeType="afterEffect">
                                  <p:stCondLst>
                                    <p:cond delay="0"/>
                                  </p:stCondLst>
                                  <p:childTnLst>
                                    <p:set>
                                      <p:cBhvr>
                                        <p:cTn id="198" dur="1" fill="hold">
                                          <p:stCondLst>
                                            <p:cond delay="0"/>
                                          </p:stCondLst>
                                        </p:cTn>
                                        <p:tgtEl>
                                          <p:spTgt spid="27"/>
                                        </p:tgtEl>
                                        <p:attrNameLst>
                                          <p:attrName>style.visibility</p:attrName>
                                        </p:attrNameLst>
                                      </p:cBhvr>
                                      <p:to>
                                        <p:strVal val="visible"/>
                                      </p:to>
                                    </p:set>
                                    <p:animEffect transition="in" filter="fade">
                                      <p:cBhvr>
                                        <p:cTn id="1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4" grpId="0" animBg="1"/>
      <p:bldP spid="24" grpId="1" animBg="1"/>
      <p:bldP spid="26" grpId="0" animBg="1"/>
      <p:bldP spid="26" grpId="1" animBg="1"/>
      <p:bldP spid="28" grpId="0" animBg="1"/>
      <p:bldP spid="28" grpId="1" animBg="1"/>
      <p:bldP spid="52" grpId="0" animBg="1"/>
      <p:bldP spid="52" grpId="1" animBg="1"/>
      <p:bldP spid="53" grpId="0" animBg="1"/>
      <p:bldP spid="53" grpId="1" animBg="1"/>
      <p:bldP spid="55" grpId="0" animBg="1"/>
      <p:bldP spid="55" grpId="1" animBg="1"/>
      <p:bldP spid="91" grpId="0" animBg="1"/>
      <p:bldP spid="27" grpId="0" animBg="1"/>
      <p:bldP spid="73" grpId="0" animBg="1"/>
      <p:bldP spid="74" grpId="0" animBg="1"/>
      <p:bldP spid="75" grpId="0" animBg="1"/>
      <p:bldP spid="76" grpId="0" animBg="1"/>
      <p:bldP spid="83" grpId="0" animBg="1"/>
      <p:bldP spid="84" grpId="0" animBg="1"/>
      <p:bldP spid="85" grpId="0" animBg="1"/>
      <p:bldP spid="86" grpId="0" animBg="1"/>
      <p:bldP spid="87" grpId="0" animBg="1"/>
      <p:bldP spid="88" grpId="0" animBg="1"/>
      <p:bldP spid="89" grpId="0" animBg="1"/>
      <p:bldP spid="90" grpId="0" animBg="1"/>
      <p:bldP spid="11" grpId="0" animBg="1"/>
      <p:bldP spid="11" grpId="1" animBg="1"/>
      <p:bldP spid="11" grpId="2" animBg="1"/>
      <p:bldP spid="12" grpId="0" animBg="1"/>
      <p:bldP spid="10" grpId="0"/>
      <p:bldP spid="10" grpId="1"/>
      <p:bldP spid="25" grpId="0" animBg="1"/>
      <p:bldP spid="25" grpId="1" animBg="1"/>
      <p:bldP spid="25" grpId="2" animBg="1"/>
      <p:bldP spid="98" grpId="0"/>
      <p:bldGraphic spid="105" grpId="0">
        <p:bldSub>
          <a:bldDgm bld="one"/>
        </p:bldSub>
      </p:bldGraphic>
      <p:bldP spid="3" grpId="0"/>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Magnetic Disk 7"/>
          <p:cNvSpPr/>
          <p:nvPr/>
        </p:nvSpPr>
        <p:spPr>
          <a:xfrm rot="20277613">
            <a:off x="-595404" y="3215817"/>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4" name="Flowchart: Magnetic Disk 23"/>
          <p:cNvSpPr/>
          <p:nvPr/>
        </p:nvSpPr>
        <p:spPr>
          <a:xfrm rot="20277613">
            <a:off x="-1049590" y="2901871"/>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6" name="Flowchart: Magnetic Disk 25"/>
          <p:cNvSpPr/>
          <p:nvPr/>
        </p:nvSpPr>
        <p:spPr>
          <a:xfrm rot="20277613">
            <a:off x="-886745" y="4062157"/>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8" name="Flowchart: Magnetic Disk 27"/>
          <p:cNvSpPr/>
          <p:nvPr/>
        </p:nvSpPr>
        <p:spPr>
          <a:xfrm rot="20277613">
            <a:off x="-1183471" y="3482014"/>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2" name="Flowchart: Terminator 51"/>
          <p:cNvSpPr/>
          <p:nvPr/>
        </p:nvSpPr>
        <p:spPr>
          <a:xfrm>
            <a:off x="-1089014" y="329942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3" name="Flowchart: Terminator 52"/>
          <p:cNvSpPr/>
          <p:nvPr/>
        </p:nvSpPr>
        <p:spPr>
          <a:xfrm>
            <a:off x="-1137550" y="3981812"/>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4" name="Flowchart: Terminator 53"/>
          <p:cNvSpPr/>
          <p:nvPr/>
        </p:nvSpPr>
        <p:spPr>
          <a:xfrm>
            <a:off x="-587991" y="374420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5" name="Flowchart: Terminator 54"/>
          <p:cNvSpPr/>
          <p:nvPr/>
        </p:nvSpPr>
        <p:spPr>
          <a:xfrm>
            <a:off x="-257815" y="396820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nvGrpSpPr>
          <p:cNvPr id="9" name="Group 8"/>
          <p:cNvGrpSpPr/>
          <p:nvPr/>
        </p:nvGrpSpPr>
        <p:grpSpPr>
          <a:xfrm>
            <a:off x="-2384049" y="3589865"/>
            <a:ext cx="818445" cy="668933"/>
            <a:chOff x="-2860859" y="4307838"/>
            <a:chExt cx="982134" cy="802720"/>
          </a:xfrm>
        </p:grpSpPr>
        <p:sp>
          <p:nvSpPr>
            <p:cNvPr id="3" name="Cloud 2"/>
            <p:cNvSpPr/>
            <p:nvPr/>
          </p:nvSpPr>
          <p:spPr>
            <a:xfrm>
              <a:off x="-2860859" y="4307838"/>
              <a:ext cx="982134" cy="80272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 name="Flowchart: Connector 3"/>
            <p:cNvSpPr/>
            <p:nvPr/>
          </p:nvSpPr>
          <p:spPr>
            <a:xfrm>
              <a:off x="-2347684" y="4467521"/>
              <a:ext cx="287987" cy="269186"/>
            </a:xfrm>
            <a:prstGeom prst="flowChartConnector">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sp>
        <p:nvSpPr>
          <p:cNvPr id="97" name="Flowchart: Magnetic Disk 96"/>
          <p:cNvSpPr/>
          <p:nvPr/>
        </p:nvSpPr>
        <p:spPr>
          <a:xfrm rot="20277613">
            <a:off x="-595404" y="3224033"/>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8" name="Flowchart: Magnetic Disk 97"/>
          <p:cNvSpPr/>
          <p:nvPr/>
        </p:nvSpPr>
        <p:spPr>
          <a:xfrm rot="20277613">
            <a:off x="-1049590" y="2910087"/>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9" name="Flowchart: Magnetic Disk 98"/>
          <p:cNvSpPr/>
          <p:nvPr/>
        </p:nvSpPr>
        <p:spPr>
          <a:xfrm rot="20277613">
            <a:off x="-886745" y="4070374"/>
            <a:ext cx="542284" cy="213257"/>
          </a:xfrm>
          <a:prstGeom prst="flowChartMagneticDisk">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0" name="Flowchart: Terminator 99"/>
          <p:cNvSpPr/>
          <p:nvPr/>
        </p:nvSpPr>
        <p:spPr>
          <a:xfrm>
            <a:off x="-1089014" y="3307639"/>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1" name="Flowchart: Terminator 100"/>
          <p:cNvSpPr/>
          <p:nvPr/>
        </p:nvSpPr>
        <p:spPr>
          <a:xfrm>
            <a:off x="-514280" y="3093040"/>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2" name="Flowchart: Terminator 101"/>
          <p:cNvSpPr/>
          <p:nvPr/>
        </p:nvSpPr>
        <p:spPr>
          <a:xfrm>
            <a:off x="-257815" y="3976420"/>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5" name="Freeform 104"/>
          <p:cNvSpPr/>
          <p:nvPr/>
        </p:nvSpPr>
        <p:spPr>
          <a:xfrm>
            <a:off x="-673100" y="1290964"/>
            <a:ext cx="11582400" cy="2196233"/>
          </a:xfrm>
          <a:custGeom>
            <a:avLst/>
            <a:gdLst>
              <a:gd name="connsiteX0" fmla="*/ 139700 w 11582400"/>
              <a:gd name="connsiteY0" fmla="*/ 1434233 h 2196233"/>
              <a:gd name="connsiteX1" fmla="*/ 139700 w 11582400"/>
              <a:gd name="connsiteY1" fmla="*/ 1434233 h 2196233"/>
              <a:gd name="connsiteX2" fmla="*/ 330200 w 11582400"/>
              <a:gd name="connsiteY2" fmla="*/ 1446933 h 2196233"/>
              <a:gd name="connsiteX3" fmla="*/ 609600 w 11582400"/>
              <a:gd name="connsiteY3" fmla="*/ 1459633 h 2196233"/>
              <a:gd name="connsiteX4" fmla="*/ 927100 w 11582400"/>
              <a:gd name="connsiteY4" fmla="*/ 1485033 h 2196233"/>
              <a:gd name="connsiteX5" fmla="*/ 1231900 w 11582400"/>
              <a:gd name="connsiteY5" fmla="*/ 1523133 h 2196233"/>
              <a:gd name="connsiteX6" fmla="*/ 1562100 w 11582400"/>
              <a:gd name="connsiteY6" fmla="*/ 1485033 h 2196233"/>
              <a:gd name="connsiteX7" fmla="*/ 2044700 w 11582400"/>
              <a:gd name="connsiteY7" fmla="*/ 1446933 h 2196233"/>
              <a:gd name="connsiteX8" fmla="*/ 2184400 w 11582400"/>
              <a:gd name="connsiteY8" fmla="*/ 1421533 h 2196233"/>
              <a:gd name="connsiteX9" fmla="*/ 2222500 w 11582400"/>
              <a:gd name="connsiteY9" fmla="*/ 1396133 h 2196233"/>
              <a:gd name="connsiteX10" fmla="*/ 2273300 w 11582400"/>
              <a:gd name="connsiteY10" fmla="*/ 1383433 h 2196233"/>
              <a:gd name="connsiteX11" fmla="*/ 2311400 w 11582400"/>
              <a:gd name="connsiteY11" fmla="*/ 1370733 h 2196233"/>
              <a:gd name="connsiteX12" fmla="*/ 2400300 w 11582400"/>
              <a:gd name="connsiteY12" fmla="*/ 1345333 h 2196233"/>
              <a:gd name="connsiteX13" fmla="*/ 2438400 w 11582400"/>
              <a:gd name="connsiteY13" fmla="*/ 1319933 h 2196233"/>
              <a:gd name="connsiteX14" fmla="*/ 2476500 w 11582400"/>
              <a:gd name="connsiteY14" fmla="*/ 1307233 h 2196233"/>
              <a:gd name="connsiteX15" fmla="*/ 2552700 w 11582400"/>
              <a:gd name="connsiteY15" fmla="*/ 1256433 h 2196233"/>
              <a:gd name="connsiteX16" fmla="*/ 2628900 w 11582400"/>
              <a:gd name="connsiteY16" fmla="*/ 1231033 h 2196233"/>
              <a:gd name="connsiteX17" fmla="*/ 2717800 w 11582400"/>
              <a:gd name="connsiteY17" fmla="*/ 1205633 h 2196233"/>
              <a:gd name="connsiteX18" fmla="*/ 2755900 w 11582400"/>
              <a:gd name="connsiteY18" fmla="*/ 1180233 h 2196233"/>
              <a:gd name="connsiteX19" fmla="*/ 2882900 w 11582400"/>
              <a:gd name="connsiteY19" fmla="*/ 1142133 h 2196233"/>
              <a:gd name="connsiteX20" fmla="*/ 2959100 w 11582400"/>
              <a:gd name="connsiteY20" fmla="*/ 1116733 h 2196233"/>
              <a:gd name="connsiteX21" fmla="*/ 2997200 w 11582400"/>
              <a:gd name="connsiteY21" fmla="*/ 1104033 h 2196233"/>
              <a:gd name="connsiteX22" fmla="*/ 3073400 w 11582400"/>
              <a:gd name="connsiteY22" fmla="*/ 1065933 h 2196233"/>
              <a:gd name="connsiteX23" fmla="*/ 3200400 w 11582400"/>
              <a:gd name="connsiteY23" fmla="*/ 1040533 h 2196233"/>
              <a:gd name="connsiteX24" fmla="*/ 3238500 w 11582400"/>
              <a:gd name="connsiteY24" fmla="*/ 1027833 h 2196233"/>
              <a:gd name="connsiteX25" fmla="*/ 3340100 w 11582400"/>
              <a:gd name="connsiteY25" fmla="*/ 1002433 h 2196233"/>
              <a:gd name="connsiteX26" fmla="*/ 3454400 w 11582400"/>
              <a:gd name="connsiteY26" fmla="*/ 964333 h 2196233"/>
              <a:gd name="connsiteX27" fmla="*/ 3530600 w 11582400"/>
              <a:gd name="connsiteY27" fmla="*/ 938933 h 2196233"/>
              <a:gd name="connsiteX28" fmla="*/ 3568700 w 11582400"/>
              <a:gd name="connsiteY28" fmla="*/ 926233 h 2196233"/>
              <a:gd name="connsiteX29" fmla="*/ 3695700 w 11582400"/>
              <a:gd name="connsiteY29" fmla="*/ 888133 h 2196233"/>
              <a:gd name="connsiteX30" fmla="*/ 3746500 w 11582400"/>
              <a:gd name="connsiteY30" fmla="*/ 862733 h 2196233"/>
              <a:gd name="connsiteX31" fmla="*/ 3886200 w 11582400"/>
              <a:gd name="connsiteY31" fmla="*/ 850033 h 2196233"/>
              <a:gd name="connsiteX32" fmla="*/ 4724400 w 11582400"/>
              <a:gd name="connsiteY32" fmla="*/ 888133 h 2196233"/>
              <a:gd name="connsiteX33" fmla="*/ 4813300 w 11582400"/>
              <a:gd name="connsiteY33" fmla="*/ 913533 h 2196233"/>
              <a:gd name="connsiteX34" fmla="*/ 4851400 w 11582400"/>
              <a:gd name="connsiteY34" fmla="*/ 938933 h 2196233"/>
              <a:gd name="connsiteX35" fmla="*/ 4902200 w 11582400"/>
              <a:gd name="connsiteY35" fmla="*/ 951633 h 2196233"/>
              <a:gd name="connsiteX36" fmla="*/ 4991100 w 11582400"/>
              <a:gd name="connsiteY36" fmla="*/ 989733 h 2196233"/>
              <a:gd name="connsiteX37" fmla="*/ 5029200 w 11582400"/>
              <a:gd name="connsiteY37" fmla="*/ 1027833 h 2196233"/>
              <a:gd name="connsiteX38" fmla="*/ 5143500 w 11582400"/>
              <a:gd name="connsiteY38" fmla="*/ 1065933 h 2196233"/>
              <a:gd name="connsiteX39" fmla="*/ 5194300 w 11582400"/>
              <a:gd name="connsiteY39" fmla="*/ 1091333 h 2196233"/>
              <a:gd name="connsiteX40" fmla="*/ 5232400 w 11582400"/>
              <a:gd name="connsiteY40" fmla="*/ 1116733 h 2196233"/>
              <a:gd name="connsiteX41" fmla="*/ 5346700 w 11582400"/>
              <a:gd name="connsiteY41" fmla="*/ 1154833 h 2196233"/>
              <a:gd name="connsiteX42" fmla="*/ 5384800 w 11582400"/>
              <a:gd name="connsiteY42" fmla="*/ 1167533 h 2196233"/>
              <a:gd name="connsiteX43" fmla="*/ 5422900 w 11582400"/>
              <a:gd name="connsiteY43" fmla="*/ 1192933 h 2196233"/>
              <a:gd name="connsiteX44" fmla="*/ 5511800 w 11582400"/>
              <a:gd name="connsiteY44" fmla="*/ 1218333 h 2196233"/>
              <a:gd name="connsiteX45" fmla="*/ 5588000 w 11582400"/>
              <a:gd name="connsiteY45" fmla="*/ 1243733 h 2196233"/>
              <a:gd name="connsiteX46" fmla="*/ 5626100 w 11582400"/>
              <a:gd name="connsiteY46" fmla="*/ 1256433 h 2196233"/>
              <a:gd name="connsiteX47" fmla="*/ 5664200 w 11582400"/>
              <a:gd name="connsiteY47" fmla="*/ 1269133 h 2196233"/>
              <a:gd name="connsiteX48" fmla="*/ 5715000 w 11582400"/>
              <a:gd name="connsiteY48" fmla="*/ 1294533 h 2196233"/>
              <a:gd name="connsiteX49" fmla="*/ 5765800 w 11582400"/>
              <a:gd name="connsiteY49" fmla="*/ 1307233 h 2196233"/>
              <a:gd name="connsiteX50" fmla="*/ 5842000 w 11582400"/>
              <a:gd name="connsiteY50" fmla="*/ 1332633 h 2196233"/>
              <a:gd name="connsiteX51" fmla="*/ 5880100 w 11582400"/>
              <a:gd name="connsiteY51" fmla="*/ 1345333 h 2196233"/>
              <a:gd name="connsiteX52" fmla="*/ 6007100 w 11582400"/>
              <a:gd name="connsiteY52" fmla="*/ 1383433 h 2196233"/>
              <a:gd name="connsiteX53" fmla="*/ 6045200 w 11582400"/>
              <a:gd name="connsiteY53" fmla="*/ 1408833 h 2196233"/>
              <a:gd name="connsiteX54" fmla="*/ 6146800 w 11582400"/>
              <a:gd name="connsiteY54" fmla="*/ 1434233 h 2196233"/>
              <a:gd name="connsiteX55" fmla="*/ 6235700 w 11582400"/>
              <a:gd name="connsiteY55" fmla="*/ 1459633 h 2196233"/>
              <a:gd name="connsiteX56" fmla="*/ 6311900 w 11582400"/>
              <a:gd name="connsiteY56" fmla="*/ 1485033 h 2196233"/>
              <a:gd name="connsiteX57" fmla="*/ 6388100 w 11582400"/>
              <a:gd name="connsiteY57" fmla="*/ 1535833 h 2196233"/>
              <a:gd name="connsiteX58" fmla="*/ 6477000 w 11582400"/>
              <a:gd name="connsiteY58" fmla="*/ 1586633 h 2196233"/>
              <a:gd name="connsiteX59" fmla="*/ 6489700 w 11582400"/>
              <a:gd name="connsiteY59" fmla="*/ 1624733 h 2196233"/>
              <a:gd name="connsiteX60" fmla="*/ 6527800 w 11582400"/>
              <a:gd name="connsiteY60" fmla="*/ 1637433 h 2196233"/>
              <a:gd name="connsiteX61" fmla="*/ 6565900 w 11582400"/>
              <a:gd name="connsiteY61" fmla="*/ 1662833 h 2196233"/>
              <a:gd name="connsiteX62" fmla="*/ 6616700 w 11582400"/>
              <a:gd name="connsiteY62" fmla="*/ 1751733 h 2196233"/>
              <a:gd name="connsiteX63" fmla="*/ 6654800 w 11582400"/>
              <a:gd name="connsiteY63" fmla="*/ 1764433 h 2196233"/>
              <a:gd name="connsiteX64" fmla="*/ 6680200 w 11582400"/>
              <a:gd name="connsiteY64" fmla="*/ 1802533 h 2196233"/>
              <a:gd name="connsiteX65" fmla="*/ 6756400 w 11582400"/>
              <a:gd name="connsiteY65" fmla="*/ 1840633 h 2196233"/>
              <a:gd name="connsiteX66" fmla="*/ 6858000 w 11582400"/>
              <a:gd name="connsiteY66" fmla="*/ 1916833 h 2196233"/>
              <a:gd name="connsiteX67" fmla="*/ 6908800 w 11582400"/>
              <a:gd name="connsiteY67" fmla="*/ 1929533 h 2196233"/>
              <a:gd name="connsiteX68" fmla="*/ 7086600 w 11582400"/>
              <a:gd name="connsiteY68" fmla="*/ 1967633 h 2196233"/>
              <a:gd name="connsiteX69" fmla="*/ 7302500 w 11582400"/>
              <a:gd name="connsiteY69" fmla="*/ 2031133 h 2196233"/>
              <a:gd name="connsiteX70" fmla="*/ 7340600 w 11582400"/>
              <a:gd name="connsiteY70" fmla="*/ 2043833 h 2196233"/>
              <a:gd name="connsiteX71" fmla="*/ 7416800 w 11582400"/>
              <a:gd name="connsiteY71" fmla="*/ 2056533 h 2196233"/>
              <a:gd name="connsiteX72" fmla="*/ 7454900 w 11582400"/>
              <a:gd name="connsiteY72" fmla="*/ 2069233 h 2196233"/>
              <a:gd name="connsiteX73" fmla="*/ 7505700 w 11582400"/>
              <a:gd name="connsiteY73" fmla="*/ 2081933 h 2196233"/>
              <a:gd name="connsiteX74" fmla="*/ 7543800 w 11582400"/>
              <a:gd name="connsiteY74" fmla="*/ 2107333 h 2196233"/>
              <a:gd name="connsiteX75" fmla="*/ 7645400 w 11582400"/>
              <a:gd name="connsiteY75" fmla="*/ 2120033 h 2196233"/>
              <a:gd name="connsiteX76" fmla="*/ 7683500 w 11582400"/>
              <a:gd name="connsiteY76" fmla="*/ 2132733 h 2196233"/>
              <a:gd name="connsiteX77" fmla="*/ 8166100 w 11582400"/>
              <a:gd name="connsiteY77" fmla="*/ 2145433 h 2196233"/>
              <a:gd name="connsiteX78" fmla="*/ 8229600 w 11582400"/>
              <a:gd name="connsiteY78" fmla="*/ 2158133 h 2196233"/>
              <a:gd name="connsiteX79" fmla="*/ 8280400 w 11582400"/>
              <a:gd name="connsiteY79" fmla="*/ 2183533 h 2196233"/>
              <a:gd name="connsiteX80" fmla="*/ 8318500 w 11582400"/>
              <a:gd name="connsiteY80" fmla="*/ 2196233 h 2196233"/>
              <a:gd name="connsiteX81" fmla="*/ 9664700 w 11582400"/>
              <a:gd name="connsiteY81" fmla="*/ 2170833 h 2196233"/>
              <a:gd name="connsiteX82" fmla="*/ 9728200 w 11582400"/>
              <a:gd name="connsiteY82" fmla="*/ 2145433 h 2196233"/>
              <a:gd name="connsiteX83" fmla="*/ 9842500 w 11582400"/>
              <a:gd name="connsiteY83" fmla="*/ 2120033 h 2196233"/>
              <a:gd name="connsiteX84" fmla="*/ 9918700 w 11582400"/>
              <a:gd name="connsiteY84" fmla="*/ 2094633 h 2196233"/>
              <a:gd name="connsiteX85" fmla="*/ 9956800 w 11582400"/>
              <a:gd name="connsiteY85" fmla="*/ 2056533 h 2196233"/>
              <a:gd name="connsiteX86" fmla="*/ 10033000 w 11582400"/>
              <a:gd name="connsiteY86" fmla="*/ 2031133 h 2196233"/>
              <a:gd name="connsiteX87" fmla="*/ 10147300 w 11582400"/>
              <a:gd name="connsiteY87" fmla="*/ 1993033 h 2196233"/>
              <a:gd name="connsiteX88" fmla="*/ 10274300 w 11582400"/>
              <a:gd name="connsiteY88" fmla="*/ 1954933 h 2196233"/>
              <a:gd name="connsiteX89" fmla="*/ 10312400 w 11582400"/>
              <a:gd name="connsiteY89" fmla="*/ 1942233 h 2196233"/>
              <a:gd name="connsiteX90" fmla="*/ 10401300 w 11582400"/>
              <a:gd name="connsiteY90" fmla="*/ 1916833 h 2196233"/>
              <a:gd name="connsiteX91" fmla="*/ 10439400 w 11582400"/>
              <a:gd name="connsiteY91" fmla="*/ 1891433 h 2196233"/>
              <a:gd name="connsiteX92" fmla="*/ 10490200 w 11582400"/>
              <a:gd name="connsiteY92" fmla="*/ 1878733 h 2196233"/>
              <a:gd name="connsiteX93" fmla="*/ 10655300 w 11582400"/>
              <a:gd name="connsiteY93" fmla="*/ 1853333 h 2196233"/>
              <a:gd name="connsiteX94" fmla="*/ 10731500 w 11582400"/>
              <a:gd name="connsiteY94" fmla="*/ 1827933 h 2196233"/>
              <a:gd name="connsiteX95" fmla="*/ 10769600 w 11582400"/>
              <a:gd name="connsiteY95" fmla="*/ 1802533 h 2196233"/>
              <a:gd name="connsiteX96" fmla="*/ 10820400 w 11582400"/>
              <a:gd name="connsiteY96" fmla="*/ 1789833 h 2196233"/>
              <a:gd name="connsiteX97" fmla="*/ 10947400 w 11582400"/>
              <a:gd name="connsiteY97" fmla="*/ 1751733 h 2196233"/>
              <a:gd name="connsiteX98" fmla="*/ 11099800 w 11582400"/>
              <a:gd name="connsiteY98" fmla="*/ 1739033 h 2196233"/>
              <a:gd name="connsiteX99" fmla="*/ 11226800 w 11582400"/>
              <a:gd name="connsiteY99" fmla="*/ 1726333 h 2196233"/>
              <a:gd name="connsiteX100" fmla="*/ 11290300 w 11582400"/>
              <a:gd name="connsiteY100" fmla="*/ 1688233 h 2196233"/>
              <a:gd name="connsiteX101" fmla="*/ 11353800 w 11582400"/>
              <a:gd name="connsiteY101" fmla="*/ 1675533 h 2196233"/>
              <a:gd name="connsiteX102" fmla="*/ 11430000 w 11582400"/>
              <a:gd name="connsiteY102" fmla="*/ 1624733 h 2196233"/>
              <a:gd name="connsiteX103" fmla="*/ 11455400 w 11582400"/>
              <a:gd name="connsiteY103" fmla="*/ 1586633 h 2196233"/>
              <a:gd name="connsiteX104" fmla="*/ 11518900 w 11582400"/>
              <a:gd name="connsiteY104" fmla="*/ 1535833 h 2196233"/>
              <a:gd name="connsiteX105" fmla="*/ 11531600 w 11582400"/>
              <a:gd name="connsiteY105" fmla="*/ 1497733 h 2196233"/>
              <a:gd name="connsiteX106" fmla="*/ 11582400 w 11582400"/>
              <a:gd name="connsiteY106" fmla="*/ 1345333 h 2196233"/>
              <a:gd name="connsiteX107" fmla="*/ 11569700 w 11582400"/>
              <a:gd name="connsiteY107" fmla="*/ 1256433 h 2196233"/>
              <a:gd name="connsiteX108" fmla="*/ 11442700 w 11582400"/>
              <a:gd name="connsiteY108" fmla="*/ 1192933 h 2196233"/>
              <a:gd name="connsiteX109" fmla="*/ 11379200 w 11582400"/>
              <a:gd name="connsiteY109" fmla="*/ 1180233 h 2196233"/>
              <a:gd name="connsiteX110" fmla="*/ 11341100 w 11582400"/>
              <a:gd name="connsiteY110" fmla="*/ 1167533 h 2196233"/>
              <a:gd name="connsiteX111" fmla="*/ 11290300 w 11582400"/>
              <a:gd name="connsiteY111" fmla="*/ 1154833 h 2196233"/>
              <a:gd name="connsiteX112" fmla="*/ 11176000 w 11582400"/>
              <a:gd name="connsiteY112" fmla="*/ 1091333 h 2196233"/>
              <a:gd name="connsiteX113" fmla="*/ 11049000 w 11582400"/>
              <a:gd name="connsiteY113" fmla="*/ 1027833 h 2196233"/>
              <a:gd name="connsiteX114" fmla="*/ 10998200 w 11582400"/>
              <a:gd name="connsiteY114" fmla="*/ 1002433 h 2196233"/>
              <a:gd name="connsiteX115" fmla="*/ 10820400 w 11582400"/>
              <a:gd name="connsiteY115" fmla="*/ 951633 h 2196233"/>
              <a:gd name="connsiteX116" fmla="*/ 10642600 w 11582400"/>
              <a:gd name="connsiteY116" fmla="*/ 900833 h 2196233"/>
              <a:gd name="connsiteX117" fmla="*/ 10553700 w 11582400"/>
              <a:gd name="connsiteY117" fmla="*/ 875433 h 2196233"/>
              <a:gd name="connsiteX118" fmla="*/ 10452100 w 11582400"/>
              <a:gd name="connsiteY118" fmla="*/ 850033 h 2196233"/>
              <a:gd name="connsiteX119" fmla="*/ 10325100 w 11582400"/>
              <a:gd name="connsiteY119" fmla="*/ 811933 h 2196233"/>
              <a:gd name="connsiteX120" fmla="*/ 10172700 w 11582400"/>
              <a:gd name="connsiteY120" fmla="*/ 799233 h 2196233"/>
              <a:gd name="connsiteX121" fmla="*/ 10121900 w 11582400"/>
              <a:gd name="connsiteY121" fmla="*/ 786533 h 2196233"/>
              <a:gd name="connsiteX122" fmla="*/ 10007600 w 11582400"/>
              <a:gd name="connsiteY122" fmla="*/ 748433 h 2196233"/>
              <a:gd name="connsiteX123" fmla="*/ 9893300 w 11582400"/>
              <a:gd name="connsiteY123" fmla="*/ 735733 h 2196233"/>
              <a:gd name="connsiteX124" fmla="*/ 9791700 w 11582400"/>
              <a:gd name="connsiteY124" fmla="*/ 697633 h 2196233"/>
              <a:gd name="connsiteX125" fmla="*/ 9715500 w 11582400"/>
              <a:gd name="connsiteY125" fmla="*/ 659533 h 2196233"/>
              <a:gd name="connsiteX126" fmla="*/ 9601200 w 11582400"/>
              <a:gd name="connsiteY126" fmla="*/ 646833 h 2196233"/>
              <a:gd name="connsiteX127" fmla="*/ 9525000 w 11582400"/>
              <a:gd name="connsiteY127" fmla="*/ 608733 h 2196233"/>
              <a:gd name="connsiteX128" fmla="*/ 9486900 w 11582400"/>
              <a:gd name="connsiteY128" fmla="*/ 583333 h 2196233"/>
              <a:gd name="connsiteX129" fmla="*/ 9347200 w 11582400"/>
              <a:gd name="connsiteY129" fmla="*/ 557933 h 2196233"/>
              <a:gd name="connsiteX130" fmla="*/ 9232900 w 11582400"/>
              <a:gd name="connsiteY130" fmla="*/ 519833 h 2196233"/>
              <a:gd name="connsiteX131" fmla="*/ 9169400 w 11582400"/>
              <a:gd name="connsiteY131" fmla="*/ 494433 h 2196233"/>
              <a:gd name="connsiteX132" fmla="*/ 9080500 w 11582400"/>
              <a:gd name="connsiteY132" fmla="*/ 481733 h 2196233"/>
              <a:gd name="connsiteX133" fmla="*/ 9004300 w 11582400"/>
              <a:gd name="connsiteY133" fmla="*/ 469033 h 2196233"/>
              <a:gd name="connsiteX134" fmla="*/ 8521700 w 11582400"/>
              <a:gd name="connsiteY134" fmla="*/ 430933 h 2196233"/>
              <a:gd name="connsiteX135" fmla="*/ 8432800 w 11582400"/>
              <a:gd name="connsiteY135" fmla="*/ 418233 h 2196233"/>
              <a:gd name="connsiteX136" fmla="*/ 8343900 w 11582400"/>
              <a:gd name="connsiteY136" fmla="*/ 392833 h 2196233"/>
              <a:gd name="connsiteX137" fmla="*/ 8166100 w 11582400"/>
              <a:gd name="connsiteY137" fmla="*/ 380133 h 2196233"/>
              <a:gd name="connsiteX138" fmla="*/ 8102600 w 11582400"/>
              <a:gd name="connsiteY138" fmla="*/ 367433 h 2196233"/>
              <a:gd name="connsiteX139" fmla="*/ 7988300 w 11582400"/>
              <a:gd name="connsiteY139" fmla="*/ 342033 h 2196233"/>
              <a:gd name="connsiteX140" fmla="*/ 7899400 w 11582400"/>
              <a:gd name="connsiteY140" fmla="*/ 329333 h 2196233"/>
              <a:gd name="connsiteX141" fmla="*/ 7620000 w 11582400"/>
              <a:gd name="connsiteY141" fmla="*/ 265833 h 2196233"/>
              <a:gd name="connsiteX142" fmla="*/ 7340600 w 11582400"/>
              <a:gd name="connsiteY142" fmla="*/ 240433 h 2196233"/>
              <a:gd name="connsiteX143" fmla="*/ 7086600 w 11582400"/>
              <a:gd name="connsiteY143" fmla="*/ 215033 h 2196233"/>
              <a:gd name="connsiteX144" fmla="*/ 6718300 w 11582400"/>
              <a:gd name="connsiteY144" fmla="*/ 202333 h 2196233"/>
              <a:gd name="connsiteX145" fmla="*/ 6540500 w 11582400"/>
              <a:gd name="connsiteY145" fmla="*/ 176933 h 2196233"/>
              <a:gd name="connsiteX146" fmla="*/ 6375400 w 11582400"/>
              <a:gd name="connsiteY146" fmla="*/ 164233 h 2196233"/>
              <a:gd name="connsiteX147" fmla="*/ 6311900 w 11582400"/>
              <a:gd name="connsiteY147" fmla="*/ 138833 h 2196233"/>
              <a:gd name="connsiteX148" fmla="*/ 5981700 w 11582400"/>
              <a:gd name="connsiteY148" fmla="*/ 126133 h 2196233"/>
              <a:gd name="connsiteX149" fmla="*/ 1485900 w 11582400"/>
              <a:gd name="connsiteY149" fmla="*/ 113433 h 2196233"/>
              <a:gd name="connsiteX150" fmla="*/ 1295400 w 11582400"/>
              <a:gd name="connsiteY150" fmla="*/ 126133 h 2196233"/>
              <a:gd name="connsiteX151" fmla="*/ 990600 w 11582400"/>
              <a:gd name="connsiteY151" fmla="*/ 138833 h 2196233"/>
              <a:gd name="connsiteX152" fmla="*/ 876300 w 11582400"/>
              <a:gd name="connsiteY152" fmla="*/ 176933 h 2196233"/>
              <a:gd name="connsiteX153" fmla="*/ 825500 w 11582400"/>
              <a:gd name="connsiteY153" fmla="*/ 189633 h 2196233"/>
              <a:gd name="connsiteX154" fmla="*/ 787400 w 11582400"/>
              <a:gd name="connsiteY154" fmla="*/ 202333 h 2196233"/>
              <a:gd name="connsiteX155" fmla="*/ 698500 w 11582400"/>
              <a:gd name="connsiteY155" fmla="*/ 227733 h 2196233"/>
              <a:gd name="connsiteX156" fmla="*/ 647700 w 11582400"/>
              <a:gd name="connsiteY156" fmla="*/ 240433 h 2196233"/>
              <a:gd name="connsiteX157" fmla="*/ 584200 w 11582400"/>
              <a:gd name="connsiteY157" fmla="*/ 265833 h 2196233"/>
              <a:gd name="connsiteX158" fmla="*/ 546100 w 11582400"/>
              <a:gd name="connsiteY158" fmla="*/ 278533 h 2196233"/>
              <a:gd name="connsiteX159" fmla="*/ 368300 w 11582400"/>
              <a:gd name="connsiteY159" fmla="*/ 329333 h 2196233"/>
              <a:gd name="connsiteX160" fmla="*/ 330200 w 11582400"/>
              <a:gd name="connsiteY160" fmla="*/ 367433 h 2196233"/>
              <a:gd name="connsiteX161" fmla="*/ 127000 w 11582400"/>
              <a:gd name="connsiteY161" fmla="*/ 418233 h 2196233"/>
              <a:gd name="connsiteX162" fmla="*/ 76200 w 11582400"/>
              <a:gd name="connsiteY162" fmla="*/ 443633 h 2196233"/>
              <a:gd name="connsiteX163" fmla="*/ 0 w 11582400"/>
              <a:gd name="connsiteY163" fmla="*/ 469033 h 2196233"/>
              <a:gd name="connsiteX164" fmla="*/ 0 w 11582400"/>
              <a:gd name="connsiteY164" fmla="*/ 469033 h 21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1582400" h="2196233">
                <a:moveTo>
                  <a:pt x="139700" y="1434233"/>
                </a:moveTo>
                <a:lnTo>
                  <a:pt x="139700" y="1434233"/>
                </a:lnTo>
                <a:lnTo>
                  <a:pt x="330200" y="1446933"/>
                </a:lnTo>
                <a:lnTo>
                  <a:pt x="609600" y="1459633"/>
                </a:lnTo>
                <a:cubicBezTo>
                  <a:pt x="715556" y="1466396"/>
                  <a:pt x="821860" y="1471001"/>
                  <a:pt x="927100" y="1485033"/>
                </a:cubicBezTo>
                <a:cubicBezTo>
                  <a:pt x="1155598" y="1515499"/>
                  <a:pt x="1053930" y="1503359"/>
                  <a:pt x="1231900" y="1523133"/>
                </a:cubicBezTo>
                <a:cubicBezTo>
                  <a:pt x="1341967" y="1510433"/>
                  <a:pt x="1451606" y="1493218"/>
                  <a:pt x="1562100" y="1485033"/>
                </a:cubicBezTo>
                <a:lnTo>
                  <a:pt x="2044700" y="1446933"/>
                </a:lnTo>
                <a:cubicBezTo>
                  <a:pt x="2084161" y="1442291"/>
                  <a:pt x="2144296" y="1429554"/>
                  <a:pt x="2184400" y="1421533"/>
                </a:cubicBezTo>
                <a:cubicBezTo>
                  <a:pt x="2197100" y="1413066"/>
                  <a:pt x="2208471" y="1402146"/>
                  <a:pt x="2222500" y="1396133"/>
                </a:cubicBezTo>
                <a:cubicBezTo>
                  <a:pt x="2238543" y="1389257"/>
                  <a:pt x="2256517" y="1388228"/>
                  <a:pt x="2273300" y="1383433"/>
                </a:cubicBezTo>
                <a:cubicBezTo>
                  <a:pt x="2286172" y="1379755"/>
                  <a:pt x="2298528" y="1374411"/>
                  <a:pt x="2311400" y="1370733"/>
                </a:cubicBezTo>
                <a:cubicBezTo>
                  <a:pt x="2330389" y="1365308"/>
                  <a:pt x="2380000" y="1355483"/>
                  <a:pt x="2400300" y="1345333"/>
                </a:cubicBezTo>
                <a:cubicBezTo>
                  <a:pt x="2413952" y="1338507"/>
                  <a:pt x="2424748" y="1326759"/>
                  <a:pt x="2438400" y="1319933"/>
                </a:cubicBezTo>
                <a:cubicBezTo>
                  <a:pt x="2450374" y="1313946"/>
                  <a:pt x="2464798" y="1313734"/>
                  <a:pt x="2476500" y="1307233"/>
                </a:cubicBezTo>
                <a:cubicBezTo>
                  <a:pt x="2503185" y="1292408"/>
                  <a:pt x="2523740" y="1266086"/>
                  <a:pt x="2552700" y="1256433"/>
                </a:cubicBezTo>
                <a:cubicBezTo>
                  <a:pt x="2578100" y="1247966"/>
                  <a:pt x="2602925" y="1237527"/>
                  <a:pt x="2628900" y="1231033"/>
                </a:cubicBezTo>
                <a:cubicBezTo>
                  <a:pt x="2645176" y="1226964"/>
                  <a:pt x="2699580" y="1214743"/>
                  <a:pt x="2717800" y="1205633"/>
                </a:cubicBezTo>
                <a:cubicBezTo>
                  <a:pt x="2731452" y="1198807"/>
                  <a:pt x="2741952" y="1186432"/>
                  <a:pt x="2755900" y="1180233"/>
                </a:cubicBezTo>
                <a:cubicBezTo>
                  <a:pt x="2818071" y="1152601"/>
                  <a:pt x="2826066" y="1159183"/>
                  <a:pt x="2882900" y="1142133"/>
                </a:cubicBezTo>
                <a:cubicBezTo>
                  <a:pt x="2908545" y="1134440"/>
                  <a:pt x="2933700" y="1125200"/>
                  <a:pt x="2959100" y="1116733"/>
                </a:cubicBezTo>
                <a:cubicBezTo>
                  <a:pt x="2971800" y="1112500"/>
                  <a:pt x="2986061" y="1111459"/>
                  <a:pt x="2997200" y="1104033"/>
                </a:cubicBezTo>
                <a:cubicBezTo>
                  <a:pt x="3031451" y="1081199"/>
                  <a:pt x="3033965" y="1074696"/>
                  <a:pt x="3073400" y="1065933"/>
                </a:cubicBezTo>
                <a:cubicBezTo>
                  <a:pt x="3185670" y="1040984"/>
                  <a:pt x="3111839" y="1065836"/>
                  <a:pt x="3200400" y="1040533"/>
                </a:cubicBezTo>
                <a:cubicBezTo>
                  <a:pt x="3213272" y="1036855"/>
                  <a:pt x="3225585" y="1031355"/>
                  <a:pt x="3238500" y="1027833"/>
                </a:cubicBezTo>
                <a:cubicBezTo>
                  <a:pt x="3272179" y="1018648"/>
                  <a:pt x="3340100" y="1002433"/>
                  <a:pt x="3340100" y="1002433"/>
                </a:cubicBezTo>
                <a:cubicBezTo>
                  <a:pt x="3410444" y="955537"/>
                  <a:pt x="3344893" y="991710"/>
                  <a:pt x="3454400" y="964333"/>
                </a:cubicBezTo>
                <a:cubicBezTo>
                  <a:pt x="3480375" y="957839"/>
                  <a:pt x="3505200" y="947400"/>
                  <a:pt x="3530600" y="938933"/>
                </a:cubicBezTo>
                <a:cubicBezTo>
                  <a:pt x="3543300" y="934700"/>
                  <a:pt x="3555713" y="929480"/>
                  <a:pt x="3568700" y="926233"/>
                </a:cubicBezTo>
                <a:cubicBezTo>
                  <a:pt x="3605160" y="917118"/>
                  <a:pt x="3664780" y="903593"/>
                  <a:pt x="3695700" y="888133"/>
                </a:cubicBezTo>
                <a:cubicBezTo>
                  <a:pt x="3712633" y="879666"/>
                  <a:pt x="3727936" y="866446"/>
                  <a:pt x="3746500" y="862733"/>
                </a:cubicBezTo>
                <a:cubicBezTo>
                  <a:pt x="3792351" y="853563"/>
                  <a:pt x="3839633" y="854266"/>
                  <a:pt x="3886200" y="850033"/>
                </a:cubicBezTo>
                <a:cubicBezTo>
                  <a:pt x="3925905" y="851379"/>
                  <a:pt x="4476680" y="843093"/>
                  <a:pt x="4724400" y="888133"/>
                </a:cubicBezTo>
                <a:cubicBezTo>
                  <a:pt x="4737189" y="890458"/>
                  <a:pt x="4797755" y="905761"/>
                  <a:pt x="4813300" y="913533"/>
                </a:cubicBezTo>
                <a:cubicBezTo>
                  <a:pt x="4826952" y="920359"/>
                  <a:pt x="4837371" y="932920"/>
                  <a:pt x="4851400" y="938933"/>
                </a:cubicBezTo>
                <a:cubicBezTo>
                  <a:pt x="4867443" y="945809"/>
                  <a:pt x="4885417" y="946838"/>
                  <a:pt x="4902200" y="951633"/>
                </a:cubicBezTo>
                <a:cubicBezTo>
                  <a:pt x="4929838" y="959529"/>
                  <a:pt x="4968522" y="973606"/>
                  <a:pt x="4991100" y="989733"/>
                </a:cubicBezTo>
                <a:cubicBezTo>
                  <a:pt x="5005715" y="1000172"/>
                  <a:pt x="5013500" y="1019111"/>
                  <a:pt x="5029200" y="1027833"/>
                </a:cubicBezTo>
                <a:cubicBezTo>
                  <a:pt x="5143500" y="1091333"/>
                  <a:pt x="5067300" y="1027833"/>
                  <a:pt x="5143500" y="1065933"/>
                </a:cubicBezTo>
                <a:cubicBezTo>
                  <a:pt x="5160433" y="1074400"/>
                  <a:pt x="5177862" y="1081940"/>
                  <a:pt x="5194300" y="1091333"/>
                </a:cubicBezTo>
                <a:cubicBezTo>
                  <a:pt x="5207552" y="1098906"/>
                  <a:pt x="5218452" y="1110534"/>
                  <a:pt x="5232400" y="1116733"/>
                </a:cubicBezTo>
                <a:lnTo>
                  <a:pt x="5346700" y="1154833"/>
                </a:lnTo>
                <a:cubicBezTo>
                  <a:pt x="5359400" y="1159066"/>
                  <a:pt x="5373661" y="1160107"/>
                  <a:pt x="5384800" y="1167533"/>
                </a:cubicBezTo>
                <a:cubicBezTo>
                  <a:pt x="5397500" y="1176000"/>
                  <a:pt x="5409248" y="1186107"/>
                  <a:pt x="5422900" y="1192933"/>
                </a:cubicBezTo>
                <a:cubicBezTo>
                  <a:pt x="5444240" y="1203603"/>
                  <a:pt x="5491455" y="1212229"/>
                  <a:pt x="5511800" y="1218333"/>
                </a:cubicBezTo>
                <a:cubicBezTo>
                  <a:pt x="5537445" y="1226026"/>
                  <a:pt x="5562600" y="1235266"/>
                  <a:pt x="5588000" y="1243733"/>
                </a:cubicBezTo>
                <a:lnTo>
                  <a:pt x="5626100" y="1256433"/>
                </a:lnTo>
                <a:cubicBezTo>
                  <a:pt x="5638800" y="1260666"/>
                  <a:pt x="5652226" y="1263146"/>
                  <a:pt x="5664200" y="1269133"/>
                </a:cubicBezTo>
                <a:cubicBezTo>
                  <a:pt x="5681133" y="1277600"/>
                  <a:pt x="5697273" y="1287886"/>
                  <a:pt x="5715000" y="1294533"/>
                </a:cubicBezTo>
                <a:cubicBezTo>
                  <a:pt x="5731343" y="1300662"/>
                  <a:pt x="5749082" y="1302217"/>
                  <a:pt x="5765800" y="1307233"/>
                </a:cubicBezTo>
                <a:cubicBezTo>
                  <a:pt x="5791445" y="1314926"/>
                  <a:pt x="5816600" y="1324166"/>
                  <a:pt x="5842000" y="1332633"/>
                </a:cubicBezTo>
                <a:cubicBezTo>
                  <a:pt x="5854700" y="1336866"/>
                  <a:pt x="5867113" y="1342086"/>
                  <a:pt x="5880100" y="1345333"/>
                </a:cubicBezTo>
                <a:cubicBezTo>
                  <a:pt x="5908497" y="1352432"/>
                  <a:pt x="5988548" y="1371065"/>
                  <a:pt x="6007100" y="1383433"/>
                </a:cubicBezTo>
                <a:cubicBezTo>
                  <a:pt x="6019800" y="1391900"/>
                  <a:pt x="6030855" y="1403617"/>
                  <a:pt x="6045200" y="1408833"/>
                </a:cubicBezTo>
                <a:cubicBezTo>
                  <a:pt x="6078007" y="1420763"/>
                  <a:pt x="6113682" y="1423194"/>
                  <a:pt x="6146800" y="1434233"/>
                </a:cubicBezTo>
                <a:cubicBezTo>
                  <a:pt x="6274843" y="1476914"/>
                  <a:pt x="6076232" y="1411793"/>
                  <a:pt x="6235700" y="1459633"/>
                </a:cubicBezTo>
                <a:cubicBezTo>
                  <a:pt x="6261345" y="1467326"/>
                  <a:pt x="6289623" y="1470181"/>
                  <a:pt x="6311900" y="1485033"/>
                </a:cubicBezTo>
                <a:cubicBezTo>
                  <a:pt x="6337300" y="1501966"/>
                  <a:pt x="6360796" y="1522181"/>
                  <a:pt x="6388100" y="1535833"/>
                </a:cubicBezTo>
                <a:cubicBezTo>
                  <a:pt x="6452552" y="1568059"/>
                  <a:pt x="6423148" y="1550731"/>
                  <a:pt x="6477000" y="1586633"/>
                </a:cubicBezTo>
                <a:cubicBezTo>
                  <a:pt x="6481233" y="1599333"/>
                  <a:pt x="6480234" y="1615267"/>
                  <a:pt x="6489700" y="1624733"/>
                </a:cubicBezTo>
                <a:cubicBezTo>
                  <a:pt x="6499166" y="1634199"/>
                  <a:pt x="6515826" y="1631446"/>
                  <a:pt x="6527800" y="1637433"/>
                </a:cubicBezTo>
                <a:cubicBezTo>
                  <a:pt x="6541452" y="1644259"/>
                  <a:pt x="6553200" y="1654366"/>
                  <a:pt x="6565900" y="1662833"/>
                </a:cubicBezTo>
                <a:cubicBezTo>
                  <a:pt x="6572150" y="1675333"/>
                  <a:pt x="6601741" y="1739766"/>
                  <a:pt x="6616700" y="1751733"/>
                </a:cubicBezTo>
                <a:cubicBezTo>
                  <a:pt x="6627153" y="1760096"/>
                  <a:pt x="6642100" y="1760200"/>
                  <a:pt x="6654800" y="1764433"/>
                </a:cubicBezTo>
                <a:cubicBezTo>
                  <a:pt x="6663267" y="1777133"/>
                  <a:pt x="6669407" y="1791740"/>
                  <a:pt x="6680200" y="1802533"/>
                </a:cubicBezTo>
                <a:cubicBezTo>
                  <a:pt x="6716596" y="1838929"/>
                  <a:pt x="6715083" y="1819975"/>
                  <a:pt x="6756400" y="1840633"/>
                </a:cubicBezTo>
                <a:cubicBezTo>
                  <a:pt x="6821950" y="1873408"/>
                  <a:pt x="6773886" y="1870103"/>
                  <a:pt x="6858000" y="1916833"/>
                </a:cubicBezTo>
                <a:cubicBezTo>
                  <a:pt x="6873258" y="1925310"/>
                  <a:pt x="6892082" y="1924517"/>
                  <a:pt x="6908800" y="1929533"/>
                </a:cubicBezTo>
                <a:cubicBezTo>
                  <a:pt x="7105407" y="1988515"/>
                  <a:pt x="6846218" y="1922561"/>
                  <a:pt x="7086600" y="1967633"/>
                </a:cubicBezTo>
                <a:cubicBezTo>
                  <a:pt x="7166921" y="1982693"/>
                  <a:pt x="7224386" y="2005095"/>
                  <a:pt x="7302500" y="2031133"/>
                </a:cubicBezTo>
                <a:cubicBezTo>
                  <a:pt x="7315200" y="2035366"/>
                  <a:pt x="7327395" y="2041632"/>
                  <a:pt x="7340600" y="2043833"/>
                </a:cubicBezTo>
                <a:cubicBezTo>
                  <a:pt x="7366000" y="2048066"/>
                  <a:pt x="7391663" y="2050947"/>
                  <a:pt x="7416800" y="2056533"/>
                </a:cubicBezTo>
                <a:cubicBezTo>
                  <a:pt x="7429868" y="2059437"/>
                  <a:pt x="7442028" y="2065555"/>
                  <a:pt x="7454900" y="2069233"/>
                </a:cubicBezTo>
                <a:cubicBezTo>
                  <a:pt x="7471683" y="2074028"/>
                  <a:pt x="7488767" y="2077700"/>
                  <a:pt x="7505700" y="2081933"/>
                </a:cubicBezTo>
                <a:cubicBezTo>
                  <a:pt x="7518400" y="2090400"/>
                  <a:pt x="7529074" y="2103317"/>
                  <a:pt x="7543800" y="2107333"/>
                </a:cubicBezTo>
                <a:cubicBezTo>
                  <a:pt x="7576728" y="2116313"/>
                  <a:pt x="7611820" y="2113928"/>
                  <a:pt x="7645400" y="2120033"/>
                </a:cubicBezTo>
                <a:cubicBezTo>
                  <a:pt x="7658571" y="2122428"/>
                  <a:pt x="7670129" y="2132081"/>
                  <a:pt x="7683500" y="2132733"/>
                </a:cubicBezTo>
                <a:cubicBezTo>
                  <a:pt x="7844231" y="2140574"/>
                  <a:pt x="8005233" y="2141200"/>
                  <a:pt x="8166100" y="2145433"/>
                </a:cubicBezTo>
                <a:cubicBezTo>
                  <a:pt x="8187267" y="2149666"/>
                  <a:pt x="8209122" y="2151307"/>
                  <a:pt x="8229600" y="2158133"/>
                </a:cubicBezTo>
                <a:cubicBezTo>
                  <a:pt x="8247561" y="2164120"/>
                  <a:pt x="8262999" y="2176075"/>
                  <a:pt x="8280400" y="2183533"/>
                </a:cubicBezTo>
                <a:cubicBezTo>
                  <a:pt x="8292705" y="2188806"/>
                  <a:pt x="8305800" y="2192000"/>
                  <a:pt x="8318500" y="2196233"/>
                </a:cubicBezTo>
                <a:cubicBezTo>
                  <a:pt x="8852546" y="2129477"/>
                  <a:pt x="8133595" y="2215428"/>
                  <a:pt x="9664700" y="2170833"/>
                </a:cubicBezTo>
                <a:cubicBezTo>
                  <a:pt x="9687488" y="2170169"/>
                  <a:pt x="9706573" y="2152642"/>
                  <a:pt x="9728200" y="2145433"/>
                </a:cubicBezTo>
                <a:cubicBezTo>
                  <a:pt x="9779521" y="2128326"/>
                  <a:pt x="9787139" y="2135132"/>
                  <a:pt x="9842500" y="2120033"/>
                </a:cubicBezTo>
                <a:cubicBezTo>
                  <a:pt x="9868331" y="2112988"/>
                  <a:pt x="9918700" y="2094633"/>
                  <a:pt x="9918700" y="2094633"/>
                </a:cubicBezTo>
                <a:cubicBezTo>
                  <a:pt x="9931400" y="2081933"/>
                  <a:pt x="9941100" y="2065255"/>
                  <a:pt x="9956800" y="2056533"/>
                </a:cubicBezTo>
                <a:cubicBezTo>
                  <a:pt x="9980205" y="2043530"/>
                  <a:pt x="10007600" y="2039600"/>
                  <a:pt x="10033000" y="2031133"/>
                </a:cubicBezTo>
                <a:lnTo>
                  <a:pt x="10147300" y="1993033"/>
                </a:lnTo>
                <a:cubicBezTo>
                  <a:pt x="10233583" y="1964272"/>
                  <a:pt x="10128912" y="1998550"/>
                  <a:pt x="10274300" y="1954933"/>
                </a:cubicBezTo>
                <a:cubicBezTo>
                  <a:pt x="10287122" y="1951086"/>
                  <a:pt x="10299528" y="1945911"/>
                  <a:pt x="10312400" y="1942233"/>
                </a:cubicBezTo>
                <a:cubicBezTo>
                  <a:pt x="10331389" y="1936808"/>
                  <a:pt x="10381000" y="1926983"/>
                  <a:pt x="10401300" y="1916833"/>
                </a:cubicBezTo>
                <a:cubicBezTo>
                  <a:pt x="10414952" y="1910007"/>
                  <a:pt x="10425371" y="1897446"/>
                  <a:pt x="10439400" y="1891433"/>
                </a:cubicBezTo>
                <a:cubicBezTo>
                  <a:pt x="10455443" y="1884557"/>
                  <a:pt x="10473084" y="1882156"/>
                  <a:pt x="10490200" y="1878733"/>
                </a:cubicBezTo>
                <a:cubicBezTo>
                  <a:pt x="10534253" y="1869922"/>
                  <a:pt x="10612603" y="1859433"/>
                  <a:pt x="10655300" y="1853333"/>
                </a:cubicBezTo>
                <a:cubicBezTo>
                  <a:pt x="10680700" y="1844866"/>
                  <a:pt x="10709223" y="1842785"/>
                  <a:pt x="10731500" y="1827933"/>
                </a:cubicBezTo>
                <a:cubicBezTo>
                  <a:pt x="10744200" y="1819466"/>
                  <a:pt x="10755571" y="1808546"/>
                  <a:pt x="10769600" y="1802533"/>
                </a:cubicBezTo>
                <a:cubicBezTo>
                  <a:pt x="10785643" y="1795657"/>
                  <a:pt x="10803682" y="1794849"/>
                  <a:pt x="10820400" y="1789833"/>
                </a:cubicBezTo>
                <a:cubicBezTo>
                  <a:pt x="10846708" y="1781941"/>
                  <a:pt x="10913946" y="1755915"/>
                  <a:pt x="10947400" y="1751733"/>
                </a:cubicBezTo>
                <a:cubicBezTo>
                  <a:pt x="10997982" y="1745410"/>
                  <a:pt x="11049033" y="1743648"/>
                  <a:pt x="11099800" y="1739033"/>
                </a:cubicBezTo>
                <a:lnTo>
                  <a:pt x="11226800" y="1726333"/>
                </a:lnTo>
                <a:cubicBezTo>
                  <a:pt x="11247967" y="1713633"/>
                  <a:pt x="11267381" y="1697401"/>
                  <a:pt x="11290300" y="1688233"/>
                </a:cubicBezTo>
                <a:cubicBezTo>
                  <a:pt x="11310342" y="1680216"/>
                  <a:pt x="11334149" y="1684465"/>
                  <a:pt x="11353800" y="1675533"/>
                </a:cubicBezTo>
                <a:cubicBezTo>
                  <a:pt x="11381591" y="1662901"/>
                  <a:pt x="11430000" y="1624733"/>
                  <a:pt x="11430000" y="1624733"/>
                </a:cubicBezTo>
                <a:cubicBezTo>
                  <a:pt x="11438467" y="1612033"/>
                  <a:pt x="11444607" y="1597426"/>
                  <a:pt x="11455400" y="1586633"/>
                </a:cubicBezTo>
                <a:cubicBezTo>
                  <a:pt x="11474567" y="1567466"/>
                  <a:pt x="11501259" y="1556414"/>
                  <a:pt x="11518900" y="1535833"/>
                </a:cubicBezTo>
                <a:cubicBezTo>
                  <a:pt x="11527612" y="1525669"/>
                  <a:pt x="11528078" y="1510648"/>
                  <a:pt x="11531600" y="1497733"/>
                </a:cubicBezTo>
                <a:cubicBezTo>
                  <a:pt x="11567590" y="1365770"/>
                  <a:pt x="11538135" y="1433863"/>
                  <a:pt x="11582400" y="1345333"/>
                </a:cubicBezTo>
                <a:cubicBezTo>
                  <a:pt x="11578167" y="1315700"/>
                  <a:pt x="11585771" y="1281687"/>
                  <a:pt x="11569700" y="1256433"/>
                </a:cubicBezTo>
                <a:cubicBezTo>
                  <a:pt x="11542710" y="1214021"/>
                  <a:pt x="11486675" y="1202705"/>
                  <a:pt x="11442700" y="1192933"/>
                </a:cubicBezTo>
                <a:cubicBezTo>
                  <a:pt x="11421628" y="1188250"/>
                  <a:pt x="11400141" y="1185468"/>
                  <a:pt x="11379200" y="1180233"/>
                </a:cubicBezTo>
                <a:cubicBezTo>
                  <a:pt x="11366213" y="1176986"/>
                  <a:pt x="11353972" y="1171211"/>
                  <a:pt x="11341100" y="1167533"/>
                </a:cubicBezTo>
                <a:cubicBezTo>
                  <a:pt x="11324317" y="1162738"/>
                  <a:pt x="11307233" y="1159066"/>
                  <a:pt x="11290300" y="1154833"/>
                </a:cubicBezTo>
                <a:cubicBezTo>
                  <a:pt x="11107386" y="1032890"/>
                  <a:pt x="11284973" y="1141628"/>
                  <a:pt x="11176000" y="1091333"/>
                </a:cubicBezTo>
                <a:cubicBezTo>
                  <a:pt x="11133026" y="1071499"/>
                  <a:pt x="11091333" y="1049000"/>
                  <a:pt x="11049000" y="1027833"/>
                </a:cubicBezTo>
                <a:cubicBezTo>
                  <a:pt x="11032067" y="1019366"/>
                  <a:pt x="11016161" y="1008420"/>
                  <a:pt x="10998200" y="1002433"/>
                </a:cubicBezTo>
                <a:cubicBezTo>
                  <a:pt x="10863422" y="957507"/>
                  <a:pt x="10923281" y="972209"/>
                  <a:pt x="10820400" y="951633"/>
                </a:cubicBezTo>
                <a:cubicBezTo>
                  <a:pt x="10730365" y="884106"/>
                  <a:pt x="10801113" y="923478"/>
                  <a:pt x="10642600" y="900833"/>
                </a:cubicBezTo>
                <a:cubicBezTo>
                  <a:pt x="10598180" y="894487"/>
                  <a:pt x="10593505" y="886289"/>
                  <a:pt x="10553700" y="875433"/>
                </a:cubicBezTo>
                <a:cubicBezTo>
                  <a:pt x="10520021" y="866248"/>
                  <a:pt x="10485666" y="859623"/>
                  <a:pt x="10452100" y="850033"/>
                </a:cubicBezTo>
                <a:cubicBezTo>
                  <a:pt x="10423454" y="841848"/>
                  <a:pt x="10360078" y="816305"/>
                  <a:pt x="10325100" y="811933"/>
                </a:cubicBezTo>
                <a:cubicBezTo>
                  <a:pt x="10274518" y="805610"/>
                  <a:pt x="10223500" y="803466"/>
                  <a:pt x="10172700" y="799233"/>
                </a:cubicBezTo>
                <a:cubicBezTo>
                  <a:pt x="10155767" y="795000"/>
                  <a:pt x="10138459" y="792053"/>
                  <a:pt x="10121900" y="786533"/>
                </a:cubicBezTo>
                <a:cubicBezTo>
                  <a:pt x="10063608" y="767102"/>
                  <a:pt x="10064121" y="757129"/>
                  <a:pt x="10007600" y="748433"/>
                </a:cubicBezTo>
                <a:cubicBezTo>
                  <a:pt x="9969711" y="742604"/>
                  <a:pt x="9931400" y="739966"/>
                  <a:pt x="9893300" y="735733"/>
                </a:cubicBezTo>
                <a:cubicBezTo>
                  <a:pt x="9853637" y="722512"/>
                  <a:pt x="9833461" y="716615"/>
                  <a:pt x="9791700" y="697633"/>
                </a:cubicBezTo>
                <a:cubicBezTo>
                  <a:pt x="9765847" y="685882"/>
                  <a:pt x="9742939" y="666850"/>
                  <a:pt x="9715500" y="659533"/>
                </a:cubicBezTo>
                <a:cubicBezTo>
                  <a:pt x="9678460" y="649656"/>
                  <a:pt x="9639300" y="651066"/>
                  <a:pt x="9601200" y="646833"/>
                </a:cubicBezTo>
                <a:cubicBezTo>
                  <a:pt x="9492011" y="574040"/>
                  <a:pt x="9630160" y="661313"/>
                  <a:pt x="9525000" y="608733"/>
                </a:cubicBezTo>
                <a:cubicBezTo>
                  <a:pt x="9511348" y="601907"/>
                  <a:pt x="9500929" y="589346"/>
                  <a:pt x="9486900" y="583333"/>
                </a:cubicBezTo>
                <a:cubicBezTo>
                  <a:pt x="9456960" y="570502"/>
                  <a:pt x="9367801" y="560876"/>
                  <a:pt x="9347200" y="557933"/>
                </a:cubicBezTo>
                <a:cubicBezTo>
                  <a:pt x="9309100" y="545233"/>
                  <a:pt x="9270721" y="533341"/>
                  <a:pt x="9232900" y="519833"/>
                </a:cubicBezTo>
                <a:cubicBezTo>
                  <a:pt x="9211431" y="512165"/>
                  <a:pt x="9191517" y="499962"/>
                  <a:pt x="9169400" y="494433"/>
                </a:cubicBezTo>
                <a:cubicBezTo>
                  <a:pt x="9140360" y="487173"/>
                  <a:pt x="9110086" y="486285"/>
                  <a:pt x="9080500" y="481733"/>
                </a:cubicBezTo>
                <a:cubicBezTo>
                  <a:pt x="9055049" y="477817"/>
                  <a:pt x="9029914" y="471683"/>
                  <a:pt x="9004300" y="469033"/>
                </a:cubicBezTo>
                <a:cubicBezTo>
                  <a:pt x="8808194" y="448746"/>
                  <a:pt x="8705925" y="443215"/>
                  <a:pt x="8521700" y="430933"/>
                </a:cubicBezTo>
                <a:cubicBezTo>
                  <a:pt x="8492067" y="426700"/>
                  <a:pt x="8462070" y="424505"/>
                  <a:pt x="8432800" y="418233"/>
                </a:cubicBezTo>
                <a:cubicBezTo>
                  <a:pt x="8402665" y="411775"/>
                  <a:pt x="8374409" y="397191"/>
                  <a:pt x="8343900" y="392833"/>
                </a:cubicBezTo>
                <a:cubicBezTo>
                  <a:pt x="8285080" y="384430"/>
                  <a:pt x="8225367" y="384366"/>
                  <a:pt x="8166100" y="380133"/>
                </a:cubicBezTo>
                <a:lnTo>
                  <a:pt x="8102600" y="367433"/>
                </a:lnTo>
                <a:cubicBezTo>
                  <a:pt x="8064437" y="359255"/>
                  <a:pt x="8026661" y="349226"/>
                  <a:pt x="7988300" y="342033"/>
                </a:cubicBezTo>
                <a:cubicBezTo>
                  <a:pt x="7958879" y="336516"/>
                  <a:pt x="7928713" y="335398"/>
                  <a:pt x="7899400" y="329333"/>
                </a:cubicBezTo>
                <a:cubicBezTo>
                  <a:pt x="7805872" y="309982"/>
                  <a:pt x="7714924" y="276380"/>
                  <a:pt x="7620000" y="265833"/>
                </a:cubicBezTo>
                <a:cubicBezTo>
                  <a:pt x="7353081" y="236175"/>
                  <a:pt x="7684683" y="271713"/>
                  <a:pt x="7340600" y="240433"/>
                </a:cubicBezTo>
                <a:cubicBezTo>
                  <a:pt x="7255860" y="232729"/>
                  <a:pt x="7171530" y="220233"/>
                  <a:pt x="7086600" y="215033"/>
                </a:cubicBezTo>
                <a:cubicBezTo>
                  <a:pt x="6963990" y="207526"/>
                  <a:pt x="6841067" y="206566"/>
                  <a:pt x="6718300" y="202333"/>
                </a:cubicBezTo>
                <a:cubicBezTo>
                  <a:pt x="6659033" y="193866"/>
                  <a:pt x="6600002" y="183544"/>
                  <a:pt x="6540500" y="176933"/>
                </a:cubicBezTo>
                <a:cubicBezTo>
                  <a:pt x="6485642" y="170838"/>
                  <a:pt x="6429845" y="173307"/>
                  <a:pt x="6375400" y="164233"/>
                </a:cubicBezTo>
                <a:cubicBezTo>
                  <a:pt x="6352913" y="160485"/>
                  <a:pt x="6334591" y="141029"/>
                  <a:pt x="6311900" y="138833"/>
                </a:cubicBezTo>
                <a:cubicBezTo>
                  <a:pt x="6202264" y="128223"/>
                  <a:pt x="6091767" y="130366"/>
                  <a:pt x="5981700" y="126133"/>
                </a:cubicBezTo>
                <a:cubicBezTo>
                  <a:pt x="4403623" y="-136880"/>
                  <a:pt x="5812473" y="89194"/>
                  <a:pt x="1485900" y="113433"/>
                </a:cubicBezTo>
                <a:cubicBezTo>
                  <a:pt x="1422260" y="113790"/>
                  <a:pt x="1358957" y="122874"/>
                  <a:pt x="1295400" y="126133"/>
                </a:cubicBezTo>
                <a:lnTo>
                  <a:pt x="990600" y="138833"/>
                </a:lnTo>
                <a:cubicBezTo>
                  <a:pt x="868862" y="169267"/>
                  <a:pt x="1019771" y="129109"/>
                  <a:pt x="876300" y="176933"/>
                </a:cubicBezTo>
                <a:cubicBezTo>
                  <a:pt x="859741" y="182453"/>
                  <a:pt x="842283" y="184838"/>
                  <a:pt x="825500" y="189633"/>
                </a:cubicBezTo>
                <a:cubicBezTo>
                  <a:pt x="812628" y="193311"/>
                  <a:pt x="800222" y="198486"/>
                  <a:pt x="787400" y="202333"/>
                </a:cubicBezTo>
                <a:cubicBezTo>
                  <a:pt x="757881" y="211189"/>
                  <a:pt x="728233" y="219624"/>
                  <a:pt x="698500" y="227733"/>
                </a:cubicBezTo>
                <a:cubicBezTo>
                  <a:pt x="681661" y="232326"/>
                  <a:pt x="664259" y="234913"/>
                  <a:pt x="647700" y="240433"/>
                </a:cubicBezTo>
                <a:cubicBezTo>
                  <a:pt x="626073" y="247642"/>
                  <a:pt x="605546" y="257828"/>
                  <a:pt x="584200" y="265833"/>
                </a:cubicBezTo>
                <a:cubicBezTo>
                  <a:pt x="571665" y="270533"/>
                  <a:pt x="558943" y="274756"/>
                  <a:pt x="546100" y="278533"/>
                </a:cubicBezTo>
                <a:lnTo>
                  <a:pt x="368300" y="329333"/>
                </a:lnTo>
                <a:cubicBezTo>
                  <a:pt x="355600" y="342033"/>
                  <a:pt x="346264" y="359401"/>
                  <a:pt x="330200" y="367433"/>
                </a:cubicBezTo>
                <a:cubicBezTo>
                  <a:pt x="254094" y="405486"/>
                  <a:pt x="206022" y="406944"/>
                  <a:pt x="127000" y="418233"/>
                </a:cubicBezTo>
                <a:cubicBezTo>
                  <a:pt x="110067" y="426700"/>
                  <a:pt x="93778" y="436602"/>
                  <a:pt x="76200" y="443633"/>
                </a:cubicBezTo>
                <a:cubicBezTo>
                  <a:pt x="51341" y="453577"/>
                  <a:pt x="0" y="469033"/>
                  <a:pt x="0" y="469033"/>
                </a:cubicBezTo>
                <a:lnTo>
                  <a:pt x="0" y="469033"/>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a:off x="5378219" y="2763976"/>
            <a:ext cx="5400943" cy="1960052"/>
          </a:xfrm>
          <a:custGeom>
            <a:avLst/>
            <a:gdLst>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4002449 w 5400943"/>
              <a:gd name="connsiteY63" fmla="*/ 1839588 h 1979438"/>
              <a:gd name="connsiteX64" fmla="*/ 4163814 w 5400943"/>
              <a:gd name="connsiteY64" fmla="*/ 1871861 h 1979438"/>
              <a:gd name="connsiteX65" fmla="*/ 4443513 w 5400943"/>
              <a:gd name="connsiteY65" fmla="*/ 1904134 h 1979438"/>
              <a:gd name="connsiteX66" fmla="*/ 4594120 w 5400943"/>
              <a:gd name="connsiteY66" fmla="*/ 1925649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4002449 w 5400943"/>
              <a:gd name="connsiteY63" fmla="*/ 1839588 h 1979438"/>
              <a:gd name="connsiteX64" fmla="*/ 4163814 w 5400943"/>
              <a:gd name="connsiteY64" fmla="*/ 1871861 h 1979438"/>
              <a:gd name="connsiteX65" fmla="*/ 4443513 w 5400943"/>
              <a:gd name="connsiteY65" fmla="*/ 1904134 h 1979438"/>
              <a:gd name="connsiteX66" fmla="*/ 4643547 w 5400943"/>
              <a:gd name="connsiteY66" fmla="*/ 1616730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4002449 w 5400943"/>
              <a:gd name="connsiteY63" fmla="*/ 1839588 h 1979438"/>
              <a:gd name="connsiteX64" fmla="*/ 4163814 w 5400943"/>
              <a:gd name="connsiteY64" fmla="*/ 1871861 h 1979438"/>
              <a:gd name="connsiteX65" fmla="*/ 4468226 w 5400943"/>
              <a:gd name="connsiteY65" fmla="*/ 1669355 h 1979438"/>
              <a:gd name="connsiteX66" fmla="*/ 4643547 w 5400943"/>
              <a:gd name="connsiteY66" fmla="*/ 1616730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4002449 w 5400943"/>
              <a:gd name="connsiteY63" fmla="*/ 1839588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84576 w 5400943"/>
              <a:gd name="connsiteY67" fmla="*/ 1914892 h 1979438"/>
              <a:gd name="connsiteX68" fmla="*/ 4916849 w 5400943"/>
              <a:gd name="connsiteY68" fmla="*/ 1904134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84576 w 5400943"/>
              <a:gd name="connsiteY67" fmla="*/ 1914892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679720 w 5400943"/>
              <a:gd name="connsiteY103" fmla="*/ 161395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572143 w 5400943"/>
              <a:gd name="connsiteY106" fmla="*/ 23669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744266 w 5400943"/>
              <a:gd name="connsiteY102" fmla="*/ 139880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720424 w 5400943"/>
              <a:gd name="connsiteY106" fmla="*/ 31083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3873357 w 5400943"/>
              <a:gd name="connsiteY99" fmla="*/ 53819 h 1979438"/>
              <a:gd name="connsiteX100" fmla="*/ 3841085 w 5400943"/>
              <a:gd name="connsiteY100" fmla="*/ 64576 h 1979438"/>
              <a:gd name="connsiteX101" fmla="*/ 3765781 w 5400943"/>
              <a:gd name="connsiteY101" fmla="*/ 107607 h 1979438"/>
              <a:gd name="connsiteX102" fmla="*/ 3979044 w 5400943"/>
              <a:gd name="connsiteY102" fmla="*/ 238734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720424 w 5400943"/>
              <a:gd name="connsiteY106" fmla="*/ 31083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3948661 w 5400943"/>
              <a:gd name="connsiteY97" fmla="*/ 21546 h 1979438"/>
              <a:gd name="connsiteX98" fmla="*/ 3894873 w 5400943"/>
              <a:gd name="connsiteY98" fmla="*/ 32303 h 1979438"/>
              <a:gd name="connsiteX99" fmla="*/ 4169919 w 5400943"/>
              <a:gd name="connsiteY99" fmla="*/ 152673 h 1979438"/>
              <a:gd name="connsiteX100" fmla="*/ 3841085 w 5400943"/>
              <a:gd name="connsiteY100" fmla="*/ 64576 h 1979438"/>
              <a:gd name="connsiteX101" fmla="*/ 3765781 w 5400943"/>
              <a:gd name="connsiteY101" fmla="*/ 107607 h 1979438"/>
              <a:gd name="connsiteX102" fmla="*/ 3979044 w 5400943"/>
              <a:gd name="connsiteY102" fmla="*/ 238734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720424 w 5400943"/>
              <a:gd name="connsiteY106" fmla="*/ 31083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19579 h 1979438"/>
              <a:gd name="connsiteX1" fmla="*/ 990308 w 5400943"/>
              <a:gd name="connsiteY1" fmla="*/ 419579 h 1979438"/>
              <a:gd name="connsiteX2" fmla="*/ 893489 w 5400943"/>
              <a:gd name="connsiteY2" fmla="*/ 408821 h 1979438"/>
              <a:gd name="connsiteX3" fmla="*/ 570760 w 5400943"/>
              <a:gd name="connsiteY3" fmla="*/ 430336 h 1979438"/>
              <a:gd name="connsiteX4" fmla="*/ 516972 w 5400943"/>
              <a:gd name="connsiteY4" fmla="*/ 473367 h 1979438"/>
              <a:gd name="connsiteX5" fmla="*/ 473941 w 5400943"/>
              <a:gd name="connsiteY5" fmla="*/ 516398 h 1979438"/>
              <a:gd name="connsiteX6" fmla="*/ 430910 w 5400943"/>
              <a:gd name="connsiteY6" fmla="*/ 570186 h 1979438"/>
              <a:gd name="connsiteX7" fmla="*/ 387880 w 5400943"/>
              <a:gd name="connsiteY7" fmla="*/ 591701 h 1979438"/>
              <a:gd name="connsiteX8" fmla="*/ 366365 w 5400943"/>
              <a:gd name="connsiteY8" fmla="*/ 634732 h 1979438"/>
              <a:gd name="connsiteX9" fmla="*/ 344849 w 5400943"/>
              <a:gd name="connsiteY9" fmla="*/ 656247 h 1979438"/>
              <a:gd name="connsiteX10" fmla="*/ 323334 w 5400943"/>
              <a:gd name="connsiteY10" fmla="*/ 720793 h 1979438"/>
              <a:gd name="connsiteX11" fmla="*/ 280303 w 5400943"/>
              <a:gd name="connsiteY11" fmla="*/ 785339 h 1979438"/>
              <a:gd name="connsiteX12" fmla="*/ 258788 w 5400943"/>
              <a:gd name="connsiteY12" fmla="*/ 860642 h 1979438"/>
              <a:gd name="connsiteX13" fmla="*/ 248030 w 5400943"/>
              <a:gd name="connsiteY13" fmla="*/ 903673 h 1979438"/>
              <a:gd name="connsiteX14" fmla="*/ 215757 w 5400943"/>
              <a:gd name="connsiteY14" fmla="*/ 935946 h 1979438"/>
              <a:gd name="connsiteX15" fmla="*/ 205000 w 5400943"/>
              <a:gd name="connsiteY15" fmla="*/ 968219 h 1979438"/>
              <a:gd name="connsiteX16" fmla="*/ 161969 w 5400943"/>
              <a:gd name="connsiteY16" fmla="*/ 1032765 h 1979438"/>
              <a:gd name="connsiteX17" fmla="*/ 140454 w 5400943"/>
              <a:gd name="connsiteY17" fmla="*/ 1108068 h 1979438"/>
              <a:gd name="connsiteX18" fmla="*/ 108181 w 5400943"/>
              <a:gd name="connsiteY18" fmla="*/ 1129583 h 1979438"/>
              <a:gd name="connsiteX19" fmla="*/ 86666 w 5400943"/>
              <a:gd name="connsiteY19" fmla="*/ 1172614 h 1979438"/>
              <a:gd name="connsiteX20" fmla="*/ 65150 w 5400943"/>
              <a:gd name="connsiteY20" fmla="*/ 1204887 h 1979438"/>
              <a:gd name="connsiteX21" fmla="*/ 54393 w 5400943"/>
              <a:gd name="connsiteY21" fmla="*/ 1237160 h 1979438"/>
              <a:gd name="connsiteX22" fmla="*/ 11362 w 5400943"/>
              <a:gd name="connsiteY22" fmla="*/ 1280191 h 1979438"/>
              <a:gd name="connsiteX23" fmla="*/ 11362 w 5400943"/>
              <a:gd name="connsiteY23" fmla="*/ 1344736 h 1979438"/>
              <a:gd name="connsiteX24" fmla="*/ 43635 w 5400943"/>
              <a:gd name="connsiteY24" fmla="*/ 1355494 h 1979438"/>
              <a:gd name="connsiteX25" fmla="*/ 172727 w 5400943"/>
              <a:gd name="connsiteY25" fmla="*/ 1377009 h 1979438"/>
              <a:gd name="connsiteX26" fmla="*/ 248030 w 5400943"/>
              <a:gd name="connsiteY26" fmla="*/ 1398525 h 1979438"/>
              <a:gd name="connsiteX27" fmla="*/ 280303 w 5400943"/>
              <a:gd name="connsiteY27" fmla="*/ 1430798 h 1979438"/>
              <a:gd name="connsiteX28" fmla="*/ 334092 w 5400943"/>
              <a:gd name="connsiteY28" fmla="*/ 1473828 h 1979438"/>
              <a:gd name="connsiteX29" fmla="*/ 355607 w 5400943"/>
              <a:gd name="connsiteY29" fmla="*/ 1516859 h 1979438"/>
              <a:gd name="connsiteX30" fmla="*/ 387880 w 5400943"/>
              <a:gd name="connsiteY30" fmla="*/ 1527616 h 1979438"/>
              <a:gd name="connsiteX31" fmla="*/ 441668 w 5400943"/>
              <a:gd name="connsiteY31" fmla="*/ 1570647 h 1979438"/>
              <a:gd name="connsiteX32" fmla="*/ 484699 w 5400943"/>
              <a:gd name="connsiteY32" fmla="*/ 1581405 h 1979438"/>
              <a:gd name="connsiteX33" fmla="*/ 516972 w 5400943"/>
              <a:gd name="connsiteY33" fmla="*/ 1602920 h 1979438"/>
              <a:gd name="connsiteX34" fmla="*/ 581517 w 5400943"/>
              <a:gd name="connsiteY34" fmla="*/ 1624435 h 1979438"/>
              <a:gd name="connsiteX35" fmla="*/ 646063 w 5400943"/>
              <a:gd name="connsiteY35" fmla="*/ 1645951 h 1979438"/>
              <a:gd name="connsiteX36" fmla="*/ 678336 w 5400943"/>
              <a:gd name="connsiteY36" fmla="*/ 1656708 h 1979438"/>
              <a:gd name="connsiteX37" fmla="*/ 710609 w 5400943"/>
              <a:gd name="connsiteY37" fmla="*/ 1667466 h 1979438"/>
              <a:gd name="connsiteX38" fmla="*/ 764397 w 5400943"/>
              <a:gd name="connsiteY38" fmla="*/ 1699739 h 1979438"/>
              <a:gd name="connsiteX39" fmla="*/ 871974 w 5400943"/>
              <a:gd name="connsiteY39" fmla="*/ 1742769 h 1979438"/>
              <a:gd name="connsiteX40" fmla="*/ 904247 w 5400943"/>
              <a:gd name="connsiteY40" fmla="*/ 1753527 h 1979438"/>
              <a:gd name="connsiteX41" fmla="*/ 936520 w 5400943"/>
              <a:gd name="connsiteY41" fmla="*/ 1764285 h 1979438"/>
              <a:gd name="connsiteX42" fmla="*/ 958035 w 5400943"/>
              <a:gd name="connsiteY42" fmla="*/ 1796558 h 1979438"/>
              <a:gd name="connsiteX43" fmla="*/ 1001066 w 5400943"/>
              <a:gd name="connsiteY43" fmla="*/ 1807315 h 1979438"/>
              <a:gd name="connsiteX44" fmla="*/ 1033339 w 5400943"/>
              <a:gd name="connsiteY44" fmla="*/ 1818073 h 1979438"/>
              <a:gd name="connsiteX45" fmla="*/ 1087127 w 5400943"/>
              <a:gd name="connsiteY45" fmla="*/ 1828831 h 1979438"/>
              <a:gd name="connsiteX46" fmla="*/ 1119400 w 5400943"/>
              <a:gd name="connsiteY46" fmla="*/ 1839588 h 1979438"/>
              <a:gd name="connsiteX47" fmla="*/ 1183946 w 5400943"/>
              <a:gd name="connsiteY47" fmla="*/ 1850346 h 1979438"/>
              <a:gd name="connsiteX48" fmla="*/ 1323795 w 5400943"/>
              <a:gd name="connsiteY48" fmla="*/ 1882619 h 1979438"/>
              <a:gd name="connsiteX49" fmla="*/ 1442129 w 5400943"/>
              <a:gd name="connsiteY49" fmla="*/ 1904134 h 1979438"/>
              <a:gd name="connsiteX50" fmla="*/ 1474402 w 5400943"/>
              <a:gd name="connsiteY50" fmla="*/ 1914892 h 1979438"/>
              <a:gd name="connsiteX51" fmla="*/ 1538948 w 5400943"/>
              <a:gd name="connsiteY51" fmla="*/ 1925649 h 1979438"/>
              <a:gd name="connsiteX52" fmla="*/ 1625009 w 5400943"/>
              <a:gd name="connsiteY52" fmla="*/ 1957922 h 1979438"/>
              <a:gd name="connsiteX53" fmla="*/ 1657282 w 5400943"/>
              <a:gd name="connsiteY53" fmla="*/ 1968680 h 1979438"/>
              <a:gd name="connsiteX54" fmla="*/ 1775616 w 5400943"/>
              <a:gd name="connsiteY54" fmla="*/ 1979438 h 1979438"/>
              <a:gd name="connsiteX55" fmla="*/ 2829866 w 5400943"/>
              <a:gd name="connsiteY55" fmla="*/ 1968680 h 1979438"/>
              <a:gd name="connsiteX56" fmla="*/ 2862139 w 5400943"/>
              <a:gd name="connsiteY56" fmla="*/ 1947165 h 1979438"/>
              <a:gd name="connsiteX57" fmla="*/ 2915927 w 5400943"/>
              <a:gd name="connsiteY57" fmla="*/ 1936407 h 1979438"/>
              <a:gd name="connsiteX58" fmla="*/ 2980473 w 5400943"/>
              <a:gd name="connsiteY58" fmla="*/ 1914892 h 1979438"/>
              <a:gd name="connsiteX59" fmla="*/ 3034261 w 5400943"/>
              <a:gd name="connsiteY59" fmla="*/ 1882619 h 1979438"/>
              <a:gd name="connsiteX60" fmla="*/ 3077292 w 5400943"/>
              <a:gd name="connsiteY60" fmla="*/ 1861103 h 1979438"/>
              <a:gd name="connsiteX61" fmla="*/ 3141837 w 5400943"/>
              <a:gd name="connsiteY61" fmla="*/ 1850346 h 1979438"/>
              <a:gd name="connsiteX62" fmla="*/ 3486082 w 5400943"/>
              <a:gd name="connsiteY62" fmla="*/ 1839588 h 1979438"/>
              <a:gd name="connsiteX63" fmla="*/ 3990092 w 5400943"/>
              <a:gd name="connsiteY63" fmla="*/ 1777804 h 1979438"/>
              <a:gd name="connsiteX64" fmla="*/ 4176171 w 5400943"/>
              <a:gd name="connsiteY64" fmla="*/ 1711223 h 1979438"/>
              <a:gd name="connsiteX65" fmla="*/ 4468226 w 5400943"/>
              <a:gd name="connsiteY65" fmla="*/ 1669355 h 1979438"/>
              <a:gd name="connsiteX66" fmla="*/ 4643547 w 5400943"/>
              <a:gd name="connsiteY66" fmla="*/ 1616730 h 1979438"/>
              <a:gd name="connsiteX67" fmla="*/ 4810435 w 5400943"/>
              <a:gd name="connsiteY67" fmla="*/ 1568903 h 1979438"/>
              <a:gd name="connsiteX68" fmla="*/ 4916849 w 5400943"/>
              <a:gd name="connsiteY68" fmla="*/ 1582858 h 1979438"/>
              <a:gd name="connsiteX69" fmla="*/ 4970637 w 5400943"/>
              <a:gd name="connsiteY69" fmla="*/ 1861103 h 1979438"/>
              <a:gd name="connsiteX70" fmla="*/ 5013668 w 5400943"/>
              <a:gd name="connsiteY70" fmla="*/ 1785800 h 1979438"/>
              <a:gd name="connsiteX71" fmla="*/ 5045941 w 5400943"/>
              <a:gd name="connsiteY71" fmla="*/ 1753527 h 1979438"/>
              <a:gd name="connsiteX72" fmla="*/ 5088972 w 5400943"/>
              <a:gd name="connsiteY72" fmla="*/ 1656708 h 1979438"/>
              <a:gd name="connsiteX73" fmla="*/ 5121245 w 5400943"/>
              <a:gd name="connsiteY73" fmla="*/ 1570647 h 1979438"/>
              <a:gd name="connsiteX74" fmla="*/ 5175033 w 5400943"/>
              <a:gd name="connsiteY74" fmla="*/ 1398525 h 1979438"/>
              <a:gd name="connsiteX75" fmla="*/ 5207306 w 5400943"/>
              <a:gd name="connsiteY75" fmla="*/ 1344736 h 1979438"/>
              <a:gd name="connsiteX76" fmla="*/ 5282609 w 5400943"/>
              <a:gd name="connsiteY76" fmla="*/ 1247918 h 1979438"/>
              <a:gd name="connsiteX77" fmla="*/ 5304125 w 5400943"/>
              <a:gd name="connsiteY77" fmla="*/ 1183372 h 1979438"/>
              <a:gd name="connsiteX78" fmla="*/ 5336397 w 5400943"/>
              <a:gd name="connsiteY78" fmla="*/ 1151099 h 1979438"/>
              <a:gd name="connsiteX79" fmla="*/ 5357913 w 5400943"/>
              <a:gd name="connsiteY79" fmla="*/ 1086553 h 1979438"/>
              <a:gd name="connsiteX80" fmla="*/ 5368670 w 5400943"/>
              <a:gd name="connsiteY80" fmla="*/ 1011249 h 1979438"/>
              <a:gd name="connsiteX81" fmla="*/ 5390186 w 5400943"/>
              <a:gd name="connsiteY81" fmla="*/ 968219 h 1979438"/>
              <a:gd name="connsiteX82" fmla="*/ 5400943 w 5400943"/>
              <a:gd name="connsiteY82" fmla="*/ 849885 h 1979438"/>
              <a:gd name="connsiteX83" fmla="*/ 5379428 w 5400943"/>
              <a:gd name="connsiteY83" fmla="*/ 505640 h 1979438"/>
              <a:gd name="connsiteX84" fmla="*/ 5336397 w 5400943"/>
              <a:gd name="connsiteY84" fmla="*/ 430336 h 1979438"/>
              <a:gd name="connsiteX85" fmla="*/ 5282609 w 5400943"/>
              <a:gd name="connsiteY85" fmla="*/ 355033 h 1979438"/>
              <a:gd name="connsiteX86" fmla="*/ 5239579 w 5400943"/>
              <a:gd name="connsiteY86" fmla="*/ 290487 h 1979438"/>
              <a:gd name="connsiteX87" fmla="*/ 5207306 w 5400943"/>
              <a:gd name="connsiteY87" fmla="*/ 279729 h 1979438"/>
              <a:gd name="connsiteX88" fmla="*/ 5153517 w 5400943"/>
              <a:gd name="connsiteY88" fmla="*/ 236699 h 1979438"/>
              <a:gd name="connsiteX89" fmla="*/ 5110487 w 5400943"/>
              <a:gd name="connsiteY89" fmla="*/ 172153 h 1979438"/>
              <a:gd name="connsiteX90" fmla="*/ 5078214 w 5400943"/>
              <a:gd name="connsiteY90" fmla="*/ 129122 h 1979438"/>
              <a:gd name="connsiteX91" fmla="*/ 5013668 w 5400943"/>
              <a:gd name="connsiteY91" fmla="*/ 107607 h 1979438"/>
              <a:gd name="connsiteX92" fmla="*/ 4938365 w 5400943"/>
              <a:gd name="connsiteY92" fmla="*/ 86092 h 1979438"/>
              <a:gd name="connsiteX93" fmla="*/ 4873819 w 5400943"/>
              <a:gd name="connsiteY93" fmla="*/ 64576 h 1979438"/>
              <a:gd name="connsiteX94" fmla="*/ 4809273 w 5400943"/>
              <a:gd name="connsiteY94" fmla="*/ 32303 h 1979438"/>
              <a:gd name="connsiteX95" fmla="*/ 4712454 w 5400943"/>
              <a:gd name="connsiteY95" fmla="*/ 31 h 1979438"/>
              <a:gd name="connsiteX96" fmla="*/ 3980934 w 5400943"/>
              <a:gd name="connsiteY96" fmla="*/ 10788 h 1979438"/>
              <a:gd name="connsiteX97" fmla="*/ 4467645 w 5400943"/>
              <a:gd name="connsiteY97" fmla="*/ 83330 h 1979438"/>
              <a:gd name="connsiteX98" fmla="*/ 3894873 w 5400943"/>
              <a:gd name="connsiteY98" fmla="*/ 32303 h 1979438"/>
              <a:gd name="connsiteX99" fmla="*/ 4169919 w 5400943"/>
              <a:gd name="connsiteY99" fmla="*/ 152673 h 1979438"/>
              <a:gd name="connsiteX100" fmla="*/ 3841085 w 5400943"/>
              <a:gd name="connsiteY100" fmla="*/ 64576 h 1979438"/>
              <a:gd name="connsiteX101" fmla="*/ 3765781 w 5400943"/>
              <a:gd name="connsiteY101" fmla="*/ 107607 h 1979438"/>
              <a:gd name="connsiteX102" fmla="*/ 3979044 w 5400943"/>
              <a:gd name="connsiteY102" fmla="*/ 238734 h 1979438"/>
              <a:gd name="connsiteX103" fmla="*/ 3877428 w 5400943"/>
              <a:gd name="connsiteY103" fmla="*/ 210822 h 1979438"/>
              <a:gd name="connsiteX104" fmla="*/ 3647447 w 5400943"/>
              <a:gd name="connsiteY104" fmla="*/ 172153 h 1979438"/>
              <a:gd name="connsiteX105" fmla="*/ 3615174 w 5400943"/>
              <a:gd name="connsiteY105" fmla="*/ 193668 h 1979438"/>
              <a:gd name="connsiteX106" fmla="*/ 3720424 w 5400943"/>
              <a:gd name="connsiteY106" fmla="*/ 310839 h 1979438"/>
              <a:gd name="connsiteX107" fmla="*/ 3529113 w 5400943"/>
              <a:gd name="connsiteY107" fmla="*/ 279729 h 1979438"/>
              <a:gd name="connsiteX108" fmla="*/ 3507597 w 5400943"/>
              <a:gd name="connsiteY108" fmla="*/ 312002 h 1979438"/>
              <a:gd name="connsiteX109" fmla="*/ 3443052 w 5400943"/>
              <a:gd name="connsiteY109" fmla="*/ 333518 h 1979438"/>
              <a:gd name="connsiteX110" fmla="*/ 3410779 w 5400943"/>
              <a:gd name="connsiteY110" fmla="*/ 344275 h 1979438"/>
              <a:gd name="connsiteX111" fmla="*/ 3270929 w 5400943"/>
              <a:gd name="connsiteY111" fmla="*/ 376548 h 1979438"/>
              <a:gd name="connsiteX112" fmla="*/ 3238656 w 5400943"/>
              <a:gd name="connsiteY112" fmla="*/ 387306 h 1979438"/>
              <a:gd name="connsiteX113" fmla="*/ 3066534 w 5400943"/>
              <a:gd name="connsiteY113" fmla="*/ 408821 h 1979438"/>
              <a:gd name="connsiteX114" fmla="*/ 2786835 w 5400943"/>
              <a:gd name="connsiteY114" fmla="*/ 419579 h 1979438"/>
              <a:gd name="connsiteX115" fmla="*/ 2668501 w 5400943"/>
              <a:gd name="connsiteY115" fmla="*/ 430336 h 1979438"/>
              <a:gd name="connsiteX116" fmla="*/ 2507136 w 5400943"/>
              <a:gd name="connsiteY116" fmla="*/ 451852 h 1979438"/>
              <a:gd name="connsiteX117" fmla="*/ 2464106 w 5400943"/>
              <a:gd name="connsiteY117" fmla="*/ 462609 h 1979438"/>
              <a:gd name="connsiteX118" fmla="*/ 2431833 w 5400943"/>
              <a:gd name="connsiteY118" fmla="*/ 484125 h 1979438"/>
              <a:gd name="connsiteX119" fmla="*/ 2399560 w 5400943"/>
              <a:gd name="connsiteY119" fmla="*/ 494882 h 1979438"/>
              <a:gd name="connsiteX120" fmla="*/ 2291983 w 5400943"/>
              <a:gd name="connsiteY120" fmla="*/ 516398 h 1979438"/>
              <a:gd name="connsiteX121" fmla="*/ 2259710 w 5400943"/>
              <a:gd name="connsiteY121" fmla="*/ 527155 h 1979438"/>
              <a:gd name="connsiteX122" fmla="*/ 1119400 w 5400943"/>
              <a:gd name="connsiteY122" fmla="*/ 516398 h 1979438"/>
              <a:gd name="connsiteX123" fmla="*/ 1097885 w 5400943"/>
              <a:gd name="connsiteY123" fmla="*/ 494882 h 1979438"/>
              <a:gd name="connsiteX124" fmla="*/ 1054854 w 5400943"/>
              <a:gd name="connsiteY124" fmla="*/ 441094 h 1979438"/>
              <a:gd name="connsiteX125" fmla="*/ 990308 w 5400943"/>
              <a:gd name="connsiteY125" fmla="*/ 419579 h 1979438"/>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3894873 w 5400943"/>
              <a:gd name="connsiteY98" fmla="*/ 34921 h 1982056"/>
              <a:gd name="connsiteX99" fmla="*/ 4169919 w 5400943"/>
              <a:gd name="connsiteY99" fmla="*/ 155291 h 1982056"/>
              <a:gd name="connsiteX100" fmla="*/ 3841085 w 5400943"/>
              <a:gd name="connsiteY100" fmla="*/ 67194 h 1982056"/>
              <a:gd name="connsiteX101" fmla="*/ 3765781 w 5400943"/>
              <a:gd name="connsiteY101" fmla="*/ 110225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615174 w 5400943"/>
              <a:gd name="connsiteY105" fmla="*/ 196286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3894873 w 5400943"/>
              <a:gd name="connsiteY98" fmla="*/ 34921 h 1982056"/>
              <a:gd name="connsiteX99" fmla="*/ 4169919 w 5400943"/>
              <a:gd name="connsiteY99" fmla="*/ 155291 h 1982056"/>
              <a:gd name="connsiteX100" fmla="*/ 4236502 w 5400943"/>
              <a:gd name="connsiteY100" fmla="*/ 153691 h 1982056"/>
              <a:gd name="connsiteX101" fmla="*/ 3765781 w 5400943"/>
              <a:gd name="connsiteY101" fmla="*/ 110225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615174 w 5400943"/>
              <a:gd name="connsiteY105" fmla="*/ 196286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4364430 w 5400943"/>
              <a:gd name="connsiteY98" fmla="*/ 133775 h 1982056"/>
              <a:gd name="connsiteX99" fmla="*/ 4169919 w 5400943"/>
              <a:gd name="connsiteY99" fmla="*/ 155291 h 1982056"/>
              <a:gd name="connsiteX100" fmla="*/ 4236502 w 5400943"/>
              <a:gd name="connsiteY100" fmla="*/ 153691 h 1982056"/>
              <a:gd name="connsiteX101" fmla="*/ 3765781 w 5400943"/>
              <a:gd name="connsiteY101" fmla="*/ 110225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615174 w 5400943"/>
              <a:gd name="connsiteY105" fmla="*/ 196286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4364430 w 5400943"/>
              <a:gd name="connsiteY98" fmla="*/ 133775 h 1982056"/>
              <a:gd name="connsiteX99" fmla="*/ 4169919 w 5400943"/>
              <a:gd name="connsiteY99" fmla="*/ 155291 h 1982056"/>
              <a:gd name="connsiteX100" fmla="*/ 4236502 w 5400943"/>
              <a:gd name="connsiteY100" fmla="*/ 153691 h 1982056"/>
              <a:gd name="connsiteX101" fmla="*/ 4087057 w 5400943"/>
              <a:gd name="connsiteY101" fmla="*/ 209079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615174 w 5400943"/>
              <a:gd name="connsiteY105" fmla="*/ 196286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4364430 w 5400943"/>
              <a:gd name="connsiteY98" fmla="*/ 133775 h 1982056"/>
              <a:gd name="connsiteX99" fmla="*/ 4169919 w 5400943"/>
              <a:gd name="connsiteY99" fmla="*/ 155291 h 1982056"/>
              <a:gd name="connsiteX100" fmla="*/ 4236502 w 5400943"/>
              <a:gd name="connsiteY100" fmla="*/ 153691 h 1982056"/>
              <a:gd name="connsiteX101" fmla="*/ 4087057 w 5400943"/>
              <a:gd name="connsiteY101" fmla="*/ 209079 h 1982056"/>
              <a:gd name="connsiteX102" fmla="*/ 3979044 w 5400943"/>
              <a:gd name="connsiteY102" fmla="*/ 241352 h 1982056"/>
              <a:gd name="connsiteX103" fmla="*/ 3877428 w 5400943"/>
              <a:gd name="connsiteY103" fmla="*/ 213440 h 1982056"/>
              <a:gd name="connsiteX104" fmla="*/ 3647447 w 5400943"/>
              <a:gd name="connsiteY104" fmla="*/ 174771 h 1982056"/>
              <a:gd name="connsiteX105" fmla="*/ 3714028 w 5400943"/>
              <a:gd name="connsiteY105" fmla="*/ 258070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22197 h 1982056"/>
              <a:gd name="connsiteX1" fmla="*/ 990308 w 5400943"/>
              <a:gd name="connsiteY1" fmla="*/ 422197 h 1982056"/>
              <a:gd name="connsiteX2" fmla="*/ 893489 w 5400943"/>
              <a:gd name="connsiteY2" fmla="*/ 411439 h 1982056"/>
              <a:gd name="connsiteX3" fmla="*/ 570760 w 5400943"/>
              <a:gd name="connsiteY3" fmla="*/ 432954 h 1982056"/>
              <a:gd name="connsiteX4" fmla="*/ 516972 w 5400943"/>
              <a:gd name="connsiteY4" fmla="*/ 475985 h 1982056"/>
              <a:gd name="connsiteX5" fmla="*/ 473941 w 5400943"/>
              <a:gd name="connsiteY5" fmla="*/ 519016 h 1982056"/>
              <a:gd name="connsiteX6" fmla="*/ 430910 w 5400943"/>
              <a:gd name="connsiteY6" fmla="*/ 572804 h 1982056"/>
              <a:gd name="connsiteX7" fmla="*/ 387880 w 5400943"/>
              <a:gd name="connsiteY7" fmla="*/ 594319 h 1982056"/>
              <a:gd name="connsiteX8" fmla="*/ 366365 w 5400943"/>
              <a:gd name="connsiteY8" fmla="*/ 637350 h 1982056"/>
              <a:gd name="connsiteX9" fmla="*/ 344849 w 5400943"/>
              <a:gd name="connsiteY9" fmla="*/ 658865 h 1982056"/>
              <a:gd name="connsiteX10" fmla="*/ 323334 w 5400943"/>
              <a:gd name="connsiteY10" fmla="*/ 723411 h 1982056"/>
              <a:gd name="connsiteX11" fmla="*/ 280303 w 5400943"/>
              <a:gd name="connsiteY11" fmla="*/ 787957 h 1982056"/>
              <a:gd name="connsiteX12" fmla="*/ 258788 w 5400943"/>
              <a:gd name="connsiteY12" fmla="*/ 863260 h 1982056"/>
              <a:gd name="connsiteX13" fmla="*/ 248030 w 5400943"/>
              <a:gd name="connsiteY13" fmla="*/ 906291 h 1982056"/>
              <a:gd name="connsiteX14" fmla="*/ 215757 w 5400943"/>
              <a:gd name="connsiteY14" fmla="*/ 938564 h 1982056"/>
              <a:gd name="connsiteX15" fmla="*/ 205000 w 5400943"/>
              <a:gd name="connsiteY15" fmla="*/ 970837 h 1982056"/>
              <a:gd name="connsiteX16" fmla="*/ 161969 w 5400943"/>
              <a:gd name="connsiteY16" fmla="*/ 1035383 h 1982056"/>
              <a:gd name="connsiteX17" fmla="*/ 140454 w 5400943"/>
              <a:gd name="connsiteY17" fmla="*/ 1110686 h 1982056"/>
              <a:gd name="connsiteX18" fmla="*/ 108181 w 5400943"/>
              <a:gd name="connsiteY18" fmla="*/ 1132201 h 1982056"/>
              <a:gd name="connsiteX19" fmla="*/ 86666 w 5400943"/>
              <a:gd name="connsiteY19" fmla="*/ 1175232 h 1982056"/>
              <a:gd name="connsiteX20" fmla="*/ 65150 w 5400943"/>
              <a:gd name="connsiteY20" fmla="*/ 1207505 h 1982056"/>
              <a:gd name="connsiteX21" fmla="*/ 54393 w 5400943"/>
              <a:gd name="connsiteY21" fmla="*/ 1239778 h 1982056"/>
              <a:gd name="connsiteX22" fmla="*/ 11362 w 5400943"/>
              <a:gd name="connsiteY22" fmla="*/ 1282809 h 1982056"/>
              <a:gd name="connsiteX23" fmla="*/ 11362 w 5400943"/>
              <a:gd name="connsiteY23" fmla="*/ 1347354 h 1982056"/>
              <a:gd name="connsiteX24" fmla="*/ 43635 w 5400943"/>
              <a:gd name="connsiteY24" fmla="*/ 1358112 h 1982056"/>
              <a:gd name="connsiteX25" fmla="*/ 172727 w 5400943"/>
              <a:gd name="connsiteY25" fmla="*/ 1379627 h 1982056"/>
              <a:gd name="connsiteX26" fmla="*/ 248030 w 5400943"/>
              <a:gd name="connsiteY26" fmla="*/ 1401143 h 1982056"/>
              <a:gd name="connsiteX27" fmla="*/ 280303 w 5400943"/>
              <a:gd name="connsiteY27" fmla="*/ 1433416 h 1982056"/>
              <a:gd name="connsiteX28" fmla="*/ 334092 w 5400943"/>
              <a:gd name="connsiteY28" fmla="*/ 1476446 h 1982056"/>
              <a:gd name="connsiteX29" fmla="*/ 355607 w 5400943"/>
              <a:gd name="connsiteY29" fmla="*/ 1519477 h 1982056"/>
              <a:gd name="connsiteX30" fmla="*/ 387880 w 5400943"/>
              <a:gd name="connsiteY30" fmla="*/ 1530234 h 1982056"/>
              <a:gd name="connsiteX31" fmla="*/ 441668 w 5400943"/>
              <a:gd name="connsiteY31" fmla="*/ 1573265 h 1982056"/>
              <a:gd name="connsiteX32" fmla="*/ 484699 w 5400943"/>
              <a:gd name="connsiteY32" fmla="*/ 1584023 h 1982056"/>
              <a:gd name="connsiteX33" fmla="*/ 516972 w 5400943"/>
              <a:gd name="connsiteY33" fmla="*/ 1605538 h 1982056"/>
              <a:gd name="connsiteX34" fmla="*/ 581517 w 5400943"/>
              <a:gd name="connsiteY34" fmla="*/ 1627053 h 1982056"/>
              <a:gd name="connsiteX35" fmla="*/ 646063 w 5400943"/>
              <a:gd name="connsiteY35" fmla="*/ 1648569 h 1982056"/>
              <a:gd name="connsiteX36" fmla="*/ 678336 w 5400943"/>
              <a:gd name="connsiteY36" fmla="*/ 1659326 h 1982056"/>
              <a:gd name="connsiteX37" fmla="*/ 710609 w 5400943"/>
              <a:gd name="connsiteY37" fmla="*/ 1670084 h 1982056"/>
              <a:gd name="connsiteX38" fmla="*/ 764397 w 5400943"/>
              <a:gd name="connsiteY38" fmla="*/ 1702357 h 1982056"/>
              <a:gd name="connsiteX39" fmla="*/ 871974 w 5400943"/>
              <a:gd name="connsiteY39" fmla="*/ 1745387 h 1982056"/>
              <a:gd name="connsiteX40" fmla="*/ 904247 w 5400943"/>
              <a:gd name="connsiteY40" fmla="*/ 1756145 h 1982056"/>
              <a:gd name="connsiteX41" fmla="*/ 936520 w 5400943"/>
              <a:gd name="connsiteY41" fmla="*/ 1766903 h 1982056"/>
              <a:gd name="connsiteX42" fmla="*/ 958035 w 5400943"/>
              <a:gd name="connsiteY42" fmla="*/ 1799176 h 1982056"/>
              <a:gd name="connsiteX43" fmla="*/ 1001066 w 5400943"/>
              <a:gd name="connsiteY43" fmla="*/ 1809933 h 1982056"/>
              <a:gd name="connsiteX44" fmla="*/ 1033339 w 5400943"/>
              <a:gd name="connsiteY44" fmla="*/ 1820691 h 1982056"/>
              <a:gd name="connsiteX45" fmla="*/ 1087127 w 5400943"/>
              <a:gd name="connsiteY45" fmla="*/ 1831449 h 1982056"/>
              <a:gd name="connsiteX46" fmla="*/ 1119400 w 5400943"/>
              <a:gd name="connsiteY46" fmla="*/ 1842206 h 1982056"/>
              <a:gd name="connsiteX47" fmla="*/ 1183946 w 5400943"/>
              <a:gd name="connsiteY47" fmla="*/ 1852964 h 1982056"/>
              <a:gd name="connsiteX48" fmla="*/ 1323795 w 5400943"/>
              <a:gd name="connsiteY48" fmla="*/ 1885237 h 1982056"/>
              <a:gd name="connsiteX49" fmla="*/ 1442129 w 5400943"/>
              <a:gd name="connsiteY49" fmla="*/ 1906752 h 1982056"/>
              <a:gd name="connsiteX50" fmla="*/ 1474402 w 5400943"/>
              <a:gd name="connsiteY50" fmla="*/ 1917510 h 1982056"/>
              <a:gd name="connsiteX51" fmla="*/ 1538948 w 5400943"/>
              <a:gd name="connsiteY51" fmla="*/ 1928267 h 1982056"/>
              <a:gd name="connsiteX52" fmla="*/ 1625009 w 5400943"/>
              <a:gd name="connsiteY52" fmla="*/ 1960540 h 1982056"/>
              <a:gd name="connsiteX53" fmla="*/ 1657282 w 5400943"/>
              <a:gd name="connsiteY53" fmla="*/ 1971298 h 1982056"/>
              <a:gd name="connsiteX54" fmla="*/ 1775616 w 5400943"/>
              <a:gd name="connsiteY54" fmla="*/ 1982056 h 1982056"/>
              <a:gd name="connsiteX55" fmla="*/ 2829866 w 5400943"/>
              <a:gd name="connsiteY55" fmla="*/ 1971298 h 1982056"/>
              <a:gd name="connsiteX56" fmla="*/ 2862139 w 5400943"/>
              <a:gd name="connsiteY56" fmla="*/ 1949783 h 1982056"/>
              <a:gd name="connsiteX57" fmla="*/ 2915927 w 5400943"/>
              <a:gd name="connsiteY57" fmla="*/ 1939025 h 1982056"/>
              <a:gd name="connsiteX58" fmla="*/ 2980473 w 5400943"/>
              <a:gd name="connsiteY58" fmla="*/ 1917510 h 1982056"/>
              <a:gd name="connsiteX59" fmla="*/ 3034261 w 5400943"/>
              <a:gd name="connsiteY59" fmla="*/ 1885237 h 1982056"/>
              <a:gd name="connsiteX60" fmla="*/ 3077292 w 5400943"/>
              <a:gd name="connsiteY60" fmla="*/ 1863721 h 1982056"/>
              <a:gd name="connsiteX61" fmla="*/ 3141837 w 5400943"/>
              <a:gd name="connsiteY61" fmla="*/ 1852964 h 1982056"/>
              <a:gd name="connsiteX62" fmla="*/ 3486082 w 5400943"/>
              <a:gd name="connsiteY62" fmla="*/ 1842206 h 1982056"/>
              <a:gd name="connsiteX63" fmla="*/ 3990092 w 5400943"/>
              <a:gd name="connsiteY63" fmla="*/ 1780422 h 1982056"/>
              <a:gd name="connsiteX64" fmla="*/ 4176171 w 5400943"/>
              <a:gd name="connsiteY64" fmla="*/ 1713841 h 1982056"/>
              <a:gd name="connsiteX65" fmla="*/ 4468226 w 5400943"/>
              <a:gd name="connsiteY65" fmla="*/ 1671973 h 1982056"/>
              <a:gd name="connsiteX66" fmla="*/ 4643547 w 5400943"/>
              <a:gd name="connsiteY66" fmla="*/ 1619348 h 1982056"/>
              <a:gd name="connsiteX67" fmla="*/ 4810435 w 5400943"/>
              <a:gd name="connsiteY67" fmla="*/ 1571521 h 1982056"/>
              <a:gd name="connsiteX68" fmla="*/ 4916849 w 5400943"/>
              <a:gd name="connsiteY68" fmla="*/ 1585476 h 1982056"/>
              <a:gd name="connsiteX69" fmla="*/ 4970637 w 5400943"/>
              <a:gd name="connsiteY69" fmla="*/ 1863721 h 1982056"/>
              <a:gd name="connsiteX70" fmla="*/ 5013668 w 5400943"/>
              <a:gd name="connsiteY70" fmla="*/ 1788418 h 1982056"/>
              <a:gd name="connsiteX71" fmla="*/ 5045941 w 5400943"/>
              <a:gd name="connsiteY71" fmla="*/ 1756145 h 1982056"/>
              <a:gd name="connsiteX72" fmla="*/ 5088972 w 5400943"/>
              <a:gd name="connsiteY72" fmla="*/ 1659326 h 1982056"/>
              <a:gd name="connsiteX73" fmla="*/ 5121245 w 5400943"/>
              <a:gd name="connsiteY73" fmla="*/ 1573265 h 1982056"/>
              <a:gd name="connsiteX74" fmla="*/ 5175033 w 5400943"/>
              <a:gd name="connsiteY74" fmla="*/ 1401143 h 1982056"/>
              <a:gd name="connsiteX75" fmla="*/ 5207306 w 5400943"/>
              <a:gd name="connsiteY75" fmla="*/ 1347354 h 1982056"/>
              <a:gd name="connsiteX76" fmla="*/ 5282609 w 5400943"/>
              <a:gd name="connsiteY76" fmla="*/ 1250536 h 1982056"/>
              <a:gd name="connsiteX77" fmla="*/ 5304125 w 5400943"/>
              <a:gd name="connsiteY77" fmla="*/ 1185990 h 1982056"/>
              <a:gd name="connsiteX78" fmla="*/ 5336397 w 5400943"/>
              <a:gd name="connsiteY78" fmla="*/ 1153717 h 1982056"/>
              <a:gd name="connsiteX79" fmla="*/ 5357913 w 5400943"/>
              <a:gd name="connsiteY79" fmla="*/ 1089171 h 1982056"/>
              <a:gd name="connsiteX80" fmla="*/ 5368670 w 5400943"/>
              <a:gd name="connsiteY80" fmla="*/ 1013867 h 1982056"/>
              <a:gd name="connsiteX81" fmla="*/ 5390186 w 5400943"/>
              <a:gd name="connsiteY81" fmla="*/ 970837 h 1982056"/>
              <a:gd name="connsiteX82" fmla="*/ 5400943 w 5400943"/>
              <a:gd name="connsiteY82" fmla="*/ 852503 h 1982056"/>
              <a:gd name="connsiteX83" fmla="*/ 5379428 w 5400943"/>
              <a:gd name="connsiteY83" fmla="*/ 508258 h 1982056"/>
              <a:gd name="connsiteX84" fmla="*/ 5336397 w 5400943"/>
              <a:gd name="connsiteY84" fmla="*/ 432954 h 1982056"/>
              <a:gd name="connsiteX85" fmla="*/ 5282609 w 5400943"/>
              <a:gd name="connsiteY85" fmla="*/ 357651 h 1982056"/>
              <a:gd name="connsiteX86" fmla="*/ 5239579 w 5400943"/>
              <a:gd name="connsiteY86" fmla="*/ 293105 h 1982056"/>
              <a:gd name="connsiteX87" fmla="*/ 5207306 w 5400943"/>
              <a:gd name="connsiteY87" fmla="*/ 282347 h 1982056"/>
              <a:gd name="connsiteX88" fmla="*/ 5153517 w 5400943"/>
              <a:gd name="connsiteY88" fmla="*/ 239317 h 1982056"/>
              <a:gd name="connsiteX89" fmla="*/ 5110487 w 5400943"/>
              <a:gd name="connsiteY89" fmla="*/ 174771 h 1982056"/>
              <a:gd name="connsiteX90" fmla="*/ 5078214 w 5400943"/>
              <a:gd name="connsiteY90" fmla="*/ 131740 h 1982056"/>
              <a:gd name="connsiteX91" fmla="*/ 5013668 w 5400943"/>
              <a:gd name="connsiteY91" fmla="*/ 110225 h 1982056"/>
              <a:gd name="connsiteX92" fmla="*/ 4938365 w 5400943"/>
              <a:gd name="connsiteY92" fmla="*/ 88710 h 1982056"/>
              <a:gd name="connsiteX93" fmla="*/ 4873819 w 5400943"/>
              <a:gd name="connsiteY93" fmla="*/ 67194 h 1982056"/>
              <a:gd name="connsiteX94" fmla="*/ 4809273 w 5400943"/>
              <a:gd name="connsiteY94" fmla="*/ 34921 h 1982056"/>
              <a:gd name="connsiteX95" fmla="*/ 4712454 w 5400943"/>
              <a:gd name="connsiteY95" fmla="*/ 2649 h 1982056"/>
              <a:gd name="connsiteX96" fmla="*/ 4611128 w 5400943"/>
              <a:gd name="connsiteY96" fmla="*/ 75189 h 1982056"/>
              <a:gd name="connsiteX97" fmla="*/ 4467645 w 5400943"/>
              <a:gd name="connsiteY97" fmla="*/ 85948 h 1982056"/>
              <a:gd name="connsiteX98" fmla="*/ 4364430 w 5400943"/>
              <a:gd name="connsiteY98" fmla="*/ 133775 h 1982056"/>
              <a:gd name="connsiteX99" fmla="*/ 4169919 w 5400943"/>
              <a:gd name="connsiteY99" fmla="*/ 155291 h 1982056"/>
              <a:gd name="connsiteX100" fmla="*/ 4236502 w 5400943"/>
              <a:gd name="connsiteY100" fmla="*/ 153691 h 1982056"/>
              <a:gd name="connsiteX101" fmla="*/ 4087057 w 5400943"/>
              <a:gd name="connsiteY101" fmla="*/ 209079 h 1982056"/>
              <a:gd name="connsiteX102" fmla="*/ 3979044 w 5400943"/>
              <a:gd name="connsiteY102" fmla="*/ 241352 h 1982056"/>
              <a:gd name="connsiteX103" fmla="*/ 3877428 w 5400943"/>
              <a:gd name="connsiteY103" fmla="*/ 213440 h 1982056"/>
              <a:gd name="connsiteX104" fmla="*/ 3845155 w 5400943"/>
              <a:gd name="connsiteY104" fmla="*/ 261269 h 1982056"/>
              <a:gd name="connsiteX105" fmla="*/ 3714028 w 5400943"/>
              <a:gd name="connsiteY105" fmla="*/ 258070 h 1982056"/>
              <a:gd name="connsiteX106" fmla="*/ 3720424 w 5400943"/>
              <a:gd name="connsiteY106" fmla="*/ 313457 h 1982056"/>
              <a:gd name="connsiteX107" fmla="*/ 3529113 w 5400943"/>
              <a:gd name="connsiteY107" fmla="*/ 282347 h 1982056"/>
              <a:gd name="connsiteX108" fmla="*/ 3507597 w 5400943"/>
              <a:gd name="connsiteY108" fmla="*/ 314620 h 1982056"/>
              <a:gd name="connsiteX109" fmla="*/ 3443052 w 5400943"/>
              <a:gd name="connsiteY109" fmla="*/ 336136 h 1982056"/>
              <a:gd name="connsiteX110" fmla="*/ 3410779 w 5400943"/>
              <a:gd name="connsiteY110" fmla="*/ 346893 h 1982056"/>
              <a:gd name="connsiteX111" fmla="*/ 3270929 w 5400943"/>
              <a:gd name="connsiteY111" fmla="*/ 379166 h 1982056"/>
              <a:gd name="connsiteX112" fmla="*/ 3238656 w 5400943"/>
              <a:gd name="connsiteY112" fmla="*/ 389924 h 1982056"/>
              <a:gd name="connsiteX113" fmla="*/ 3066534 w 5400943"/>
              <a:gd name="connsiteY113" fmla="*/ 411439 h 1982056"/>
              <a:gd name="connsiteX114" fmla="*/ 2786835 w 5400943"/>
              <a:gd name="connsiteY114" fmla="*/ 422197 h 1982056"/>
              <a:gd name="connsiteX115" fmla="*/ 2668501 w 5400943"/>
              <a:gd name="connsiteY115" fmla="*/ 432954 h 1982056"/>
              <a:gd name="connsiteX116" fmla="*/ 2507136 w 5400943"/>
              <a:gd name="connsiteY116" fmla="*/ 454470 h 1982056"/>
              <a:gd name="connsiteX117" fmla="*/ 2464106 w 5400943"/>
              <a:gd name="connsiteY117" fmla="*/ 465227 h 1982056"/>
              <a:gd name="connsiteX118" fmla="*/ 2431833 w 5400943"/>
              <a:gd name="connsiteY118" fmla="*/ 486743 h 1982056"/>
              <a:gd name="connsiteX119" fmla="*/ 2399560 w 5400943"/>
              <a:gd name="connsiteY119" fmla="*/ 497500 h 1982056"/>
              <a:gd name="connsiteX120" fmla="*/ 2291983 w 5400943"/>
              <a:gd name="connsiteY120" fmla="*/ 519016 h 1982056"/>
              <a:gd name="connsiteX121" fmla="*/ 2259710 w 5400943"/>
              <a:gd name="connsiteY121" fmla="*/ 529773 h 1982056"/>
              <a:gd name="connsiteX122" fmla="*/ 1119400 w 5400943"/>
              <a:gd name="connsiteY122" fmla="*/ 519016 h 1982056"/>
              <a:gd name="connsiteX123" fmla="*/ 1097885 w 5400943"/>
              <a:gd name="connsiteY123" fmla="*/ 497500 h 1982056"/>
              <a:gd name="connsiteX124" fmla="*/ 1054854 w 5400943"/>
              <a:gd name="connsiteY124" fmla="*/ 443712 h 1982056"/>
              <a:gd name="connsiteX125" fmla="*/ 990308 w 5400943"/>
              <a:gd name="connsiteY125" fmla="*/ 422197 h 1982056"/>
              <a:gd name="connsiteX0" fmla="*/ 990308 w 5400943"/>
              <a:gd name="connsiteY0" fmla="*/ 400193 h 1960052"/>
              <a:gd name="connsiteX1" fmla="*/ 990308 w 5400943"/>
              <a:gd name="connsiteY1" fmla="*/ 400193 h 1960052"/>
              <a:gd name="connsiteX2" fmla="*/ 893489 w 5400943"/>
              <a:gd name="connsiteY2" fmla="*/ 389435 h 1960052"/>
              <a:gd name="connsiteX3" fmla="*/ 570760 w 5400943"/>
              <a:gd name="connsiteY3" fmla="*/ 410950 h 1960052"/>
              <a:gd name="connsiteX4" fmla="*/ 516972 w 5400943"/>
              <a:gd name="connsiteY4" fmla="*/ 453981 h 1960052"/>
              <a:gd name="connsiteX5" fmla="*/ 473941 w 5400943"/>
              <a:gd name="connsiteY5" fmla="*/ 497012 h 1960052"/>
              <a:gd name="connsiteX6" fmla="*/ 430910 w 5400943"/>
              <a:gd name="connsiteY6" fmla="*/ 550800 h 1960052"/>
              <a:gd name="connsiteX7" fmla="*/ 387880 w 5400943"/>
              <a:gd name="connsiteY7" fmla="*/ 572315 h 1960052"/>
              <a:gd name="connsiteX8" fmla="*/ 366365 w 5400943"/>
              <a:gd name="connsiteY8" fmla="*/ 615346 h 1960052"/>
              <a:gd name="connsiteX9" fmla="*/ 344849 w 5400943"/>
              <a:gd name="connsiteY9" fmla="*/ 636861 h 1960052"/>
              <a:gd name="connsiteX10" fmla="*/ 323334 w 5400943"/>
              <a:gd name="connsiteY10" fmla="*/ 701407 h 1960052"/>
              <a:gd name="connsiteX11" fmla="*/ 280303 w 5400943"/>
              <a:gd name="connsiteY11" fmla="*/ 765953 h 1960052"/>
              <a:gd name="connsiteX12" fmla="*/ 258788 w 5400943"/>
              <a:gd name="connsiteY12" fmla="*/ 841256 h 1960052"/>
              <a:gd name="connsiteX13" fmla="*/ 248030 w 5400943"/>
              <a:gd name="connsiteY13" fmla="*/ 884287 h 1960052"/>
              <a:gd name="connsiteX14" fmla="*/ 215757 w 5400943"/>
              <a:gd name="connsiteY14" fmla="*/ 916560 h 1960052"/>
              <a:gd name="connsiteX15" fmla="*/ 205000 w 5400943"/>
              <a:gd name="connsiteY15" fmla="*/ 948833 h 1960052"/>
              <a:gd name="connsiteX16" fmla="*/ 161969 w 5400943"/>
              <a:gd name="connsiteY16" fmla="*/ 1013379 h 1960052"/>
              <a:gd name="connsiteX17" fmla="*/ 140454 w 5400943"/>
              <a:gd name="connsiteY17" fmla="*/ 1088682 h 1960052"/>
              <a:gd name="connsiteX18" fmla="*/ 108181 w 5400943"/>
              <a:gd name="connsiteY18" fmla="*/ 1110197 h 1960052"/>
              <a:gd name="connsiteX19" fmla="*/ 86666 w 5400943"/>
              <a:gd name="connsiteY19" fmla="*/ 1153228 h 1960052"/>
              <a:gd name="connsiteX20" fmla="*/ 65150 w 5400943"/>
              <a:gd name="connsiteY20" fmla="*/ 1185501 h 1960052"/>
              <a:gd name="connsiteX21" fmla="*/ 54393 w 5400943"/>
              <a:gd name="connsiteY21" fmla="*/ 1217774 h 1960052"/>
              <a:gd name="connsiteX22" fmla="*/ 11362 w 5400943"/>
              <a:gd name="connsiteY22" fmla="*/ 1260805 h 1960052"/>
              <a:gd name="connsiteX23" fmla="*/ 11362 w 5400943"/>
              <a:gd name="connsiteY23" fmla="*/ 1325350 h 1960052"/>
              <a:gd name="connsiteX24" fmla="*/ 43635 w 5400943"/>
              <a:gd name="connsiteY24" fmla="*/ 1336108 h 1960052"/>
              <a:gd name="connsiteX25" fmla="*/ 172727 w 5400943"/>
              <a:gd name="connsiteY25" fmla="*/ 1357623 h 1960052"/>
              <a:gd name="connsiteX26" fmla="*/ 248030 w 5400943"/>
              <a:gd name="connsiteY26" fmla="*/ 1379139 h 1960052"/>
              <a:gd name="connsiteX27" fmla="*/ 280303 w 5400943"/>
              <a:gd name="connsiteY27" fmla="*/ 1411412 h 1960052"/>
              <a:gd name="connsiteX28" fmla="*/ 334092 w 5400943"/>
              <a:gd name="connsiteY28" fmla="*/ 1454442 h 1960052"/>
              <a:gd name="connsiteX29" fmla="*/ 355607 w 5400943"/>
              <a:gd name="connsiteY29" fmla="*/ 1497473 h 1960052"/>
              <a:gd name="connsiteX30" fmla="*/ 387880 w 5400943"/>
              <a:gd name="connsiteY30" fmla="*/ 1508230 h 1960052"/>
              <a:gd name="connsiteX31" fmla="*/ 441668 w 5400943"/>
              <a:gd name="connsiteY31" fmla="*/ 1551261 h 1960052"/>
              <a:gd name="connsiteX32" fmla="*/ 484699 w 5400943"/>
              <a:gd name="connsiteY32" fmla="*/ 1562019 h 1960052"/>
              <a:gd name="connsiteX33" fmla="*/ 516972 w 5400943"/>
              <a:gd name="connsiteY33" fmla="*/ 1583534 h 1960052"/>
              <a:gd name="connsiteX34" fmla="*/ 581517 w 5400943"/>
              <a:gd name="connsiteY34" fmla="*/ 1605049 h 1960052"/>
              <a:gd name="connsiteX35" fmla="*/ 646063 w 5400943"/>
              <a:gd name="connsiteY35" fmla="*/ 1626565 h 1960052"/>
              <a:gd name="connsiteX36" fmla="*/ 678336 w 5400943"/>
              <a:gd name="connsiteY36" fmla="*/ 1637322 h 1960052"/>
              <a:gd name="connsiteX37" fmla="*/ 710609 w 5400943"/>
              <a:gd name="connsiteY37" fmla="*/ 1648080 h 1960052"/>
              <a:gd name="connsiteX38" fmla="*/ 764397 w 5400943"/>
              <a:gd name="connsiteY38" fmla="*/ 1680353 h 1960052"/>
              <a:gd name="connsiteX39" fmla="*/ 871974 w 5400943"/>
              <a:gd name="connsiteY39" fmla="*/ 1723383 h 1960052"/>
              <a:gd name="connsiteX40" fmla="*/ 904247 w 5400943"/>
              <a:gd name="connsiteY40" fmla="*/ 1734141 h 1960052"/>
              <a:gd name="connsiteX41" fmla="*/ 936520 w 5400943"/>
              <a:gd name="connsiteY41" fmla="*/ 1744899 h 1960052"/>
              <a:gd name="connsiteX42" fmla="*/ 958035 w 5400943"/>
              <a:gd name="connsiteY42" fmla="*/ 1777172 h 1960052"/>
              <a:gd name="connsiteX43" fmla="*/ 1001066 w 5400943"/>
              <a:gd name="connsiteY43" fmla="*/ 1787929 h 1960052"/>
              <a:gd name="connsiteX44" fmla="*/ 1033339 w 5400943"/>
              <a:gd name="connsiteY44" fmla="*/ 1798687 h 1960052"/>
              <a:gd name="connsiteX45" fmla="*/ 1087127 w 5400943"/>
              <a:gd name="connsiteY45" fmla="*/ 1809445 h 1960052"/>
              <a:gd name="connsiteX46" fmla="*/ 1119400 w 5400943"/>
              <a:gd name="connsiteY46" fmla="*/ 1820202 h 1960052"/>
              <a:gd name="connsiteX47" fmla="*/ 1183946 w 5400943"/>
              <a:gd name="connsiteY47" fmla="*/ 1830960 h 1960052"/>
              <a:gd name="connsiteX48" fmla="*/ 1323795 w 5400943"/>
              <a:gd name="connsiteY48" fmla="*/ 1863233 h 1960052"/>
              <a:gd name="connsiteX49" fmla="*/ 1442129 w 5400943"/>
              <a:gd name="connsiteY49" fmla="*/ 1884748 h 1960052"/>
              <a:gd name="connsiteX50" fmla="*/ 1474402 w 5400943"/>
              <a:gd name="connsiteY50" fmla="*/ 1895506 h 1960052"/>
              <a:gd name="connsiteX51" fmla="*/ 1538948 w 5400943"/>
              <a:gd name="connsiteY51" fmla="*/ 1906263 h 1960052"/>
              <a:gd name="connsiteX52" fmla="*/ 1625009 w 5400943"/>
              <a:gd name="connsiteY52" fmla="*/ 1938536 h 1960052"/>
              <a:gd name="connsiteX53" fmla="*/ 1657282 w 5400943"/>
              <a:gd name="connsiteY53" fmla="*/ 1949294 h 1960052"/>
              <a:gd name="connsiteX54" fmla="*/ 1775616 w 5400943"/>
              <a:gd name="connsiteY54" fmla="*/ 1960052 h 1960052"/>
              <a:gd name="connsiteX55" fmla="*/ 2829866 w 5400943"/>
              <a:gd name="connsiteY55" fmla="*/ 1949294 h 1960052"/>
              <a:gd name="connsiteX56" fmla="*/ 2862139 w 5400943"/>
              <a:gd name="connsiteY56" fmla="*/ 1927779 h 1960052"/>
              <a:gd name="connsiteX57" fmla="*/ 2915927 w 5400943"/>
              <a:gd name="connsiteY57" fmla="*/ 1917021 h 1960052"/>
              <a:gd name="connsiteX58" fmla="*/ 2980473 w 5400943"/>
              <a:gd name="connsiteY58" fmla="*/ 1895506 h 1960052"/>
              <a:gd name="connsiteX59" fmla="*/ 3034261 w 5400943"/>
              <a:gd name="connsiteY59" fmla="*/ 1863233 h 1960052"/>
              <a:gd name="connsiteX60" fmla="*/ 3077292 w 5400943"/>
              <a:gd name="connsiteY60" fmla="*/ 1841717 h 1960052"/>
              <a:gd name="connsiteX61" fmla="*/ 3141837 w 5400943"/>
              <a:gd name="connsiteY61" fmla="*/ 1830960 h 1960052"/>
              <a:gd name="connsiteX62" fmla="*/ 3486082 w 5400943"/>
              <a:gd name="connsiteY62" fmla="*/ 1820202 h 1960052"/>
              <a:gd name="connsiteX63" fmla="*/ 3990092 w 5400943"/>
              <a:gd name="connsiteY63" fmla="*/ 1758418 h 1960052"/>
              <a:gd name="connsiteX64" fmla="*/ 4176171 w 5400943"/>
              <a:gd name="connsiteY64" fmla="*/ 1691837 h 1960052"/>
              <a:gd name="connsiteX65" fmla="*/ 4468226 w 5400943"/>
              <a:gd name="connsiteY65" fmla="*/ 1649969 h 1960052"/>
              <a:gd name="connsiteX66" fmla="*/ 4643547 w 5400943"/>
              <a:gd name="connsiteY66" fmla="*/ 1597344 h 1960052"/>
              <a:gd name="connsiteX67" fmla="*/ 4810435 w 5400943"/>
              <a:gd name="connsiteY67" fmla="*/ 1549517 h 1960052"/>
              <a:gd name="connsiteX68" fmla="*/ 4916849 w 5400943"/>
              <a:gd name="connsiteY68" fmla="*/ 1563472 h 1960052"/>
              <a:gd name="connsiteX69" fmla="*/ 4970637 w 5400943"/>
              <a:gd name="connsiteY69" fmla="*/ 1841717 h 1960052"/>
              <a:gd name="connsiteX70" fmla="*/ 5013668 w 5400943"/>
              <a:gd name="connsiteY70" fmla="*/ 1766414 h 1960052"/>
              <a:gd name="connsiteX71" fmla="*/ 5045941 w 5400943"/>
              <a:gd name="connsiteY71" fmla="*/ 1734141 h 1960052"/>
              <a:gd name="connsiteX72" fmla="*/ 5088972 w 5400943"/>
              <a:gd name="connsiteY72" fmla="*/ 1637322 h 1960052"/>
              <a:gd name="connsiteX73" fmla="*/ 5121245 w 5400943"/>
              <a:gd name="connsiteY73" fmla="*/ 1551261 h 1960052"/>
              <a:gd name="connsiteX74" fmla="*/ 5175033 w 5400943"/>
              <a:gd name="connsiteY74" fmla="*/ 1379139 h 1960052"/>
              <a:gd name="connsiteX75" fmla="*/ 5207306 w 5400943"/>
              <a:gd name="connsiteY75" fmla="*/ 1325350 h 1960052"/>
              <a:gd name="connsiteX76" fmla="*/ 5282609 w 5400943"/>
              <a:gd name="connsiteY76" fmla="*/ 1228532 h 1960052"/>
              <a:gd name="connsiteX77" fmla="*/ 5304125 w 5400943"/>
              <a:gd name="connsiteY77" fmla="*/ 1163986 h 1960052"/>
              <a:gd name="connsiteX78" fmla="*/ 5336397 w 5400943"/>
              <a:gd name="connsiteY78" fmla="*/ 1131713 h 1960052"/>
              <a:gd name="connsiteX79" fmla="*/ 5357913 w 5400943"/>
              <a:gd name="connsiteY79" fmla="*/ 1067167 h 1960052"/>
              <a:gd name="connsiteX80" fmla="*/ 5368670 w 5400943"/>
              <a:gd name="connsiteY80" fmla="*/ 991863 h 1960052"/>
              <a:gd name="connsiteX81" fmla="*/ 5390186 w 5400943"/>
              <a:gd name="connsiteY81" fmla="*/ 948833 h 1960052"/>
              <a:gd name="connsiteX82" fmla="*/ 5400943 w 5400943"/>
              <a:gd name="connsiteY82" fmla="*/ 830499 h 1960052"/>
              <a:gd name="connsiteX83" fmla="*/ 5379428 w 5400943"/>
              <a:gd name="connsiteY83" fmla="*/ 486254 h 1960052"/>
              <a:gd name="connsiteX84" fmla="*/ 5336397 w 5400943"/>
              <a:gd name="connsiteY84" fmla="*/ 410950 h 1960052"/>
              <a:gd name="connsiteX85" fmla="*/ 5282609 w 5400943"/>
              <a:gd name="connsiteY85" fmla="*/ 335647 h 1960052"/>
              <a:gd name="connsiteX86" fmla="*/ 5239579 w 5400943"/>
              <a:gd name="connsiteY86" fmla="*/ 271101 h 1960052"/>
              <a:gd name="connsiteX87" fmla="*/ 5207306 w 5400943"/>
              <a:gd name="connsiteY87" fmla="*/ 260343 h 1960052"/>
              <a:gd name="connsiteX88" fmla="*/ 5153517 w 5400943"/>
              <a:gd name="connsiteY88" fmla="*/ 217313 h 1960052"/>
              <a:gd name="connsiteX89" fmla="*/ 5110487 w 5400943"/>
              <a:gd name="connsiteY89" fmla="*/ 152767 h 1960052"/>
              <a:gd name="connsiteX90" fmla="*/ 5078214 w 5400943"/>
              <a:gd name="connsiteY90" fmla="*/ 109736 h 1960052"/>
              <a:gd name="connsiteX91" fmla="*/ 5013668 w 5400943"/>
              <a:gd name="connsiteY91" fmla="*/ 88221 h 1960052"/>
              <a:gd name="connsiteX92" fmla="*/ 4938365 w 5400943"/>
              <a:gd name="connsiteY92" fmla="*/ 66706 h 1960052"/>
              <a:gd name="connsiteX93" fmla="*/ 4873819 w 5400943"/>
              <a:gd name="connsiteY93" fmla="*/ 45190 h 1960052"/>
              <a:gd name="connsiteX94" fmla="*/ 4809273 w 5400943"/>
              <a:gd name="connsiteY94" fmla="*/ 12917 h 1960052"/>
              <a:gd name="connsiteX95" fmla="*/ 4761881 w 5400943"/>
              <a:gd name="connsiteY95" fmla="*/ 30072 h 1960052"/>
              <a:gd name="connsiteX96" fmla="*/ 4611128 w 5400943"/>
              <a:gd name="connsiteY96" fmla="*/ 53185 h 1960052"/>
              <a:gd name="connsiteX97" fmla="*/ 4467645 w 5400943"/>
              <a:gd name="connsiteY97" fmla="*/ 63944 h 1960052"/>
              <a:gd name="connsiteX98" fmla="*/ 4364430 w 5400943"/>
              <a:gd name="connsiteY98" fmla="*/ 111771 h 1960052"/>
              <a:gd name="connsiteX99" fmla="*/ 4169919 w 5400943"/>
              <a:gd name="connsiteY99" fmla="*/ 133287 h 1960052"/>
              <a:gd name="connsiteX100" fmla="*/ 4236502 w 5400943"/>
              <a:gd name="connsiteY100" fmla="*/ 131687 h 1960052"/>
              <a:gd name="connsiteX101" fmla="*/ 4087057 w 5400943"/>
              <a:gd name="connsiteY101" fmla="*/ 187075 h 1960052"/>
              <a:gd name="connsiteX102" fmla="*/ 3979044 w 5400943"/>
              <a:gd name="connsiteY102" fmla="*/ 219348 h 1960052"/>
              <a:gd name="connsiteX103" fmla="*/ 3877428 w 5400943"/>
              <a:gd name="connsiteY103" fmla="*/ 191436 h 1960052"/>
              <a:gd name="connsiteX104" fmla="*/ 3845155 w 5400943"/>
              <a:gd name="connsiteY104" fmla="*/ 239265 h 1960052"/>
              <a:gd name="connsiteX105" fmla="*/ 3714028 w 5400943"/>
              <a:gd name="connsiteY105" fmla="*/ 236066 h 1960052"/>
              <a:gd name="connsiteX106" fmla="*/ 3720424 w 5400943"/>
              <a:gd name="connsiteY106" fmla="*/ 291453 h 1960052"/>
              <a:gd name="connsiteX107" fmla="*/ 3529113 w 5400943"/>
              <a:gd name="connsiteY107" fmla="*/ 260343 h 1960052"/>
              <a:gd name="connsiteX108" fmla="*/ 3507597 w 5400943"/>
              <a:gd name="connsiteY108" fmla="*/ 292616 h 1960052"/>
              <a:gd name="connsiteX109" fmla="*/ 3443052 w 5400943"/>
              <a:gd name="connsiteY109" fmla="*/ 314132 h 1960052"/>
              <a:gd name="connsiteX110" fmla="*/ 3410779 w 5400943"/>
              <a:gd name="connsiteY110" fmla="*/ 324889 h 1960052"/>
              <a:gd name="connsiteX111" fmla="*/ 3270929 w 5400943"/>
              <a:gd name="connsiteY111" fmla="*/ 357162 h 1960052"/>
              <a:gd name="connsiteX112" fmla="*/ 3238656 w 5400943"/>
              <a:gd name="connsiteY112" fmla="*/ 367920 h 1960052"/>
              <a:gd name="connsiteX113" fmla="*/ 3066534 w 5400943"/>
              <a:gd name="connsiteY113" fmla="*/ 389435 h 1960052"/>
              <a:gd name="connsiteX114" fmla="*/ 2786835 w 5400943"/>
              <a:gd name="connsiteY114" fmla="*/ 400193 h 1960052"/>
              <a:gd name="connsiteX115" fmla="*/ 2668501 w 5400943"/>
              <a:gd name="connsiteY115" fmla="*/ 410950 h 1960052"/>
              <a:gd name="connsiteX116" fmla="*/ 2507136 w 5400943"/>
              <a:gd name="connsiteY116" fmla="*/ 432466 h 1960052"/>
              <a:gd name="connsiteX117" fmla="*/ 2464106 w 5400943"/>
              <a:gd name="connsiteY117" fmla="*/ 443223 h 1960052"/>
              <a:gd name="connsiteX118" fmla="*/ 2431833 w 5400943"/>
              <a:gd name="connsiteY118" fmla="*/ 464739 h 1960052"/>
              <a:gd name="connsiteX119" fmla="*/ 2399560 w 5400943"/>
              <a:gd name="connsiteY119" fmla="*/ 475496 h 1960052"/>
              <a:gd name="connsiteX120" fmla="*/ 2291983 w 5400943"/>
              <a:gd name="connsiteY120" fmla="*/ 497012 h 1960052"/>
              <a:gd name="connsiteX121" fmla="*/ 2259710 w 5400943"/>
              <a:gd name="connsiteY121" fmla="*/ 507769 h 1960052"/>
              <a:gd name="connsiteX122" fmla="*/ 1119400 w 5400943"/>
              <a:gd name="connsiteY122" fmla="*/ 497012 h 1960052"/>
              <a:gd name="connsiteX123" fmla="*/ 1097885 w 5400943"/>
              <a:gd name="connsiteY123" fmla="*/ 475496 h 1960052"/>
              <a:gd name="connsiteX124" fmla="*/ 1054854 w 5400943"/>
              <a:gd name="connsiteY124" fmla="*/ 421708 h 1960052"/>
              <a:gd name="connsiteX125" fmla="*/ 990308 w 5400943"/>
              <a:gd name="connsiteY125" fmla="*/ 400193 h 19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5400943" h="1960052">
                <a:moveTo>
                  <a:pt x="990308" y="400193"/>
                </a:moveTo>
                <a:lnTo>
                  <a:pt x="990308" y="400193"/>
                </a:lnTo>
                <a:cubicBezTo>
                  <a:pt x="958035" y="396607"/>
                  <a:pt x="925961" y="389435"/>
                  <a:pt x="893489" y="389435"/>
                </a:cubicBezTo>
                <a:cubicBezTo>
                  <a:pt x="644323" y="389435"/>
                  <a:pt x="697127" y="379360"/>
                  <a:pt x="570760" y="410950"/>
                </a:cubicBezTo>
                <a:cubicBezTo>
                  <a:pt x="518335" y="489589"/>
                  <a:pt x="583104" y="406743"/>
                  <a:pt x="516972" y="453981"/>
                </a:cubicBezTo>
                <a:cubicBezTo>
                  <a:pt x="500465" y="465771"/>
                  <a:pt x="485193" y="480134"/>
                  <a:pt x="473941" y="497012"/>
                </a:cubicBezTo>
                <a:cubicBezTo>
                  <a:pt x="462430" y="514278"/>
                  <a:pt x="449307" y="538536"/>
                  <a:pt x="430910" y="550800"/>
                </a:cubicBezTo>
                <a:cubicBezTo>
                  <a:pt x="417567" y="559695"/>
                  <a:pt x="402223" y="565143"/>
                  <a:pt x="387880" y="572315"/>
                </a:cubicBezTo>
                <a:cubicBezTo>
                  <a:pt x="380708" y="586659"/>
                  <a:pt x="375261" y="602003"/>
                  <a:pt x="366365" y="615346"/>
                </a:cubicBezTo>
                <a:cubicBezTo>
                  <a:pt x="360739" y="623785"/>
                  <a:pt x="349385" y="627789"/>
                  <a:pt x="344849" y="636861"/>
                </a:cubicBezTo>
                <a:cubicBezTo>
                  <a:pt x="334706" y="657146"/>
                  <a:pt x="335914" y="682537"/>
                  <a:pt x="323334" y="701407"/>
                </a:cubicBezTo>
                <a:lnTo>
                  <a:pt x="280303" y="765953"/>
                </a:lnTo>
                <a:cubicBezTo>
                  <a:pt x="246685" y="900432"/>
                  <a:pt x="289646" y="733255"/>
                  <a:pt x="258788" y="841256"/>
                </a:cubicBezTo>
                <a:cubicBezTo>
                  <a:pt x="254726" y="855472"/>
                  <a:pt x="255365" y="871450"/>
                  <a:pt x="248030" y="884287"/>
                </a:cubicBezTo>
                <a:cubicBezTo>
                  <a:pt x="240482" y="897496"/>
                  <a:pt x="226515" y="905802"/>
                  <a:pt x="215757" y="916560"/>
                </a:cubicBezTo>
                <a:cubicBezTo>
                  <a:pt x="212171" y="927318"/>
                  <a:pt x="210507" y="938920"/>
                  <a:pt x="205000" y="948833"/>
                </a:cubicBezTo>
                <a:cubicBezTo>
                  <a:pt x="192442" y="971437"/>
                  <a:pt x="161969" y="1013379"/>
                  <a:pt x="161969" y="1013379"/>
                </a:cubicBezTo>
                <a:cubicBezTo>
                  <a:pt x="161265" y="1016193"/>
                  <a:pt x="146067" y="1081665"/>
                  <a:pt x="140454" y="1088682"/>
                </a:cubicBezTo>
                <a:cubicBezTo>
                  <a:pt x="132377" y="1098778"/>
                  <a:pt x="118939" y="1103025"/>
                  <a:pt x="108181" y="1110197"/>
                </a:cubicBezTo>
                <a:cubicBezTo>
                  <a:pt x="101009" y="1124541"/>
                  <a:pt x="94622" y="1139304"/>
                  <a:pt x="86666" y="1153228"/>
                </a:cubicBezTo>
                <a:cubicBezTo>
                  <a:pt x="80251" y="1164454"/>
                  <a:pt x="70932" y="1173937"/>
                  <a:pt x="65150" y="1185501"/>
                </a:cubicBezTo>
                <a:cubicBezTo>
                  <a:pt x="60079" y="1195643"/>
                  <a:pt x="60984" y="1208547"/>
                  <a:pt x="54393" y="1217774"/>
                </a:cubicBezTo>
                <a:cubicBezTo>
                  <a:pt x="42603" y="1234281"/>
                  <a:pt x="11362" y="1260805"/>
                  <a:pt x="11362" y="1260805"/>
                </a:cubicBezTo>
                <a:cubicBezTo>
                  <a:pt x="4191" y="1282320"/>
                  <a:pt x="-10152" y="1303835"/>
                  <a:pt x="11362" y="1325350"/>
                </a:cubicBezTo>
                <a:cubicBezTo>
                  <a:pt x="19380" y="1333368"/>
                  <a:pt x="32732" y="1332993"/>
                  <a:pt x="43635" y="1336108"/>
                </a:cubicBezTo>
                <a:cubicBezTo>
                  <a:pt x="98919" y="1351904"/>
                  <a:pt x="102879" y="1348892"/>
                  <a:pt x="172727" y="1357623"/>
                </a:cubicBezTo>
                <a:cubicBezTo>
                  <a:pt x="178466" y="1359058"/>
                  <a:pt x="238770" y="1372966"/>
                  <a:pt x="248030" y="1379139"/>
                </a:cubicBezTo>
                <a:cubicBezTo>
                  <a:pt x="260688" y="1387578"/>
                  <a:pt x="268616" y="1401673"/>
                  <a:pt x="280303" y="1411412"/>
                </a:cubicBezTo>
                <a:cubicBezTo>
                  <a:pt x="361739" y="1479275"/>
                  <a:pt x="271487" y="1391840"/>
                  <a:pt x="334092" y="1454442"/>
                </a:cubicBezTo>
                <a:cubicBezTo>
                  <a:pt x="341264" y="1468786"/>
                  <a:pt x="344267" y="1486133"/>
                  <a:pt x="355607" y="1497473"/>
                </a:cubicBezTo>
                <a:cubicBezTo>
                  <a:pt x="363625" y="1505491"/>
                  <a:pt x="378156" y="1502396"/>
                  <a:pt x="387880" y="1508230"/>
                </a:cubicBezTo>
                <a:cubicBezTo>
                  <a:pt x="445721" y="1542935"/>
                  <a:pt x="366304" y="1518962"/>
                  <a:pt x="441668" y="1551261"/>
                </a:cubicBezTo>
                <a:cubicBezTo>
                  <a:pt x="455258" y="1557085"/>
                  <a:pt x="470355" y="1558433"/>
                  <a:pt x="484699" y="1562019"/>
                </a:cubicBezTo>
                <a:cubicBezTo>
                  <a:pt x="495457" y="1569191"/>
                  <a:pt x="505157" y="1578283"/>
                  <a:pt x="516972" y="1583534"/>
                </a:cubicBezTo>
                <a:cubicBezTo>
                  <a:pt x="537696" y="1592745"/>
                  <a:pt x="560002" y="1597877"/>
                  <a:pt x="581517" y="1605049"/>
                </a:cubicBezTo>
                <a:lnTo>
                  <a:pt x="646063" y="1626565"/>
                </a:lnTo>
                <a:lnTo>
                  <a:pt x="678336" y="1637322"/>
                </a:lnTo>
                <a:lnTo>
                  <a:pt x="710609" y="1648080"/>
                </a:lnTo>
                <a:cubicBezTo>
                  <a:pt x="746388" y="1683857"/>
                  <a:pt x="715521" y="1659406"/>
                  <a:pt x="764397" y="1680353"/>
                </a:cubicBezTo>
                <a:cubicBezTo>
                  <a:pt x="875191" y="1727836"/>
                  <a:pt x="725071" y="1674415"/>
                  <a:pt x="871974" y="1723383"/>
                </a:cubicBezTo>
                <a:lnTo>
                  <a:pt x="904247" y="1734141"/>
                </a:lnTo>
                <a:lnTo>
                  <a:pt x="936520" y="1744899"/>
                </a:lnTo>
                <a:cubicBezTo>
                  <a:pt x="943692" y="1755657"/>
                  <a:pt x="947277" y="1770000"/>
                  <a:pt x="958035" y="1777172"/>
                </a:cubicBezTo>
                <a:cubicBezTo>
                  <a:pt x="970337" y="1785373"/>
                  <a:pt x="986850" y="1783867"/>
                  <a:pt x="1001066" y="1787929"/>
                </a:cubicBezTo>
                <a:cubicBezTo>
                  <a:pt x="1011969" y="1791044"/>
                  <a:pt x="1022338" y="1795937"/>
                  <a:pt x="1033339" y="1798687"/>
                </a:cubicBezTo>
                <a:cubicBezTo>
                  <a:pt x="1051077" y="1803122"/>
                  <a:pt x="1069388" y="1805010"/>
                  <a:pt x="1087127" y="1809445"/>
                </a:cubicBezTo>
                <a:cubicBezTo>
                  <a:pt x="1098128" y="1812195"/>
                  <a:pt x="1108331" y="1817742"/>
                  <a:pt x="1119400" y="1820202"/>
                </a:cubicBezTo>
                <a:cubicBezTo>
                  <a:pt x="1140693" y="1824934"/>
                  <a:pt x="1162431" y="1827374"/>
                  <a:pt x="1183946" y="1830960"/>
                </a:cubicBezTo>
                <a:cubicBezTo>
                  <a:pt x="1248198" y="1873794"/>
                  <a:pt x="1197796" y="1847483"/>
                  <a:pt x="1323795" y="1863233"/>
                </a:cubicBezTo>
                <a:cubicBezTo>
                  <a:pt x="1342987" y="1865632"/>
                  <a:pt x="1420090" y="1879238"/>
                  <a:pt x="1442129" y="1884748"/>
                </a:cubicBezTo>
                <a:cubicBezTo>
                  <a:pt x="1453130" y="1887498"/>
                  <a:pt x="1463332" y="1893046"/>
                  <a:pt x="1474402" y="1895506"/>
                </a:cubicBezTo>
                <a:cubicBezTo>
                  <a:pt x="1495695" y="1900238"/>
                  <a:pt x="1517433" y="1902677"/>
                  <a:pt x="1538948" y="1906263"/>
                </a:cubicBezTo>
                <a:cubicBezTo>
                  <a:pt x="1612202" y="1930682"/>
                  <a:pt x="1522102" y="1899946"/>
                  <a:pt x="1625009" y="1938536"/>
                </a:cubicBezTo>
                <a:cubicBezTo>
                  <a:pt x="1635627" y="1942518"/>
                  <a:pt x="1646056" y="1947690"/>
                  <a:pt x="1657282" y="1949294"/>
                </a:cubicBezTo>
                <a:cubicBezTo>
                  <a:pt x="1696491" y="1954896"/>
                  <a:pt x="1736171" y="1956466"/>
                  <a:pt x="1775616" y="1960052"/>
                </a:cubicBezTo>
                <a:lnTo>
                  <a:pt x="2829866" y="1949294"/>
                </a:lnTo>
                <a:cubicBezTo>
                  <a:pt x="2842789" y="1948910"/>
                  <a:pt x="2850033" y="1932319"/>
                  <a:pt x="2862139" y="1927779"/>
                </a:cubicBezTo>
                <a:cubicBezTo>
                  <a:pt x="2879259" y="1921359"/>
                  <a:pt x="2898287" y="1921832"/>
                  <a:pt x="2915927" y="1917021"/>
                </a:cubicBezTo>
                <a:cubicBezTo>
                  <a:pt x="2937807" y="1911054"/>
                  <a:pt x="2980473" y="1895506"/>
                  <a:pt x="2980473" y="1895506"/>
                </a:cubicBezTo>
                <a:cubicBezTo>
                  <a:pt x="3016252" y="1859725"/>
                  <a:pt x="2985383" y="1884181"/>
                  <a:pt x="3034261" y="1863233"/>
                </a:cubicBezTo>
                <a:cubicBezTo>
                  <a:pt x="3049001" y="1856916"/>
                  <a:pt x="3061932" y="1846325"/>
                  <a:pt x="3077292" y="1841717"/>
                </a:cubicBezTo>
                <a:cubicBezTo>
                  <a:pt x="3098184" y="1835449"/>
                  <a:pt x="3120055" y="1832106"/>
                  <a:pt x="3141837" y="1830960"/>
                </a:cubicBezTo>
                <a:cubicBezTo>
                  <a:pt x="3256483" y="1824926"/>
                  <a:pt x="3371334" y="1823788"/>
                  <a:pt x="3486082" y="1820202"/>
                </a:cubicBezTo>
                <a:cubicBezTo>
                  <a:pt x="3689319" y="1791170"/>
                  <a:pt x="3875077" y="1779812"/>
                  <a:pt x="3990092" y="1758418"/>
                </a:cubicBezTo>
                <a:cubicBezTo>
                  <a:pt x="4105107" y="1737024"/>
                  <a:pt x="4096482" y="1709912"/>
                  <a:pt x="4176171" y="1691837"/>
                </a:cubicBezTo>
                <a:cubicBezTo>
                  <a:pt x="4255860" y="1673762"/>
                  <a:pt x="4274106" y="1636103"/>
                  <a:pt x="4468226" y="1649969"/>
                </a:cubicBezTo>
                <a:cubicBezTo>
                  <a:pt x="4500349" y="1655323"/>
                  <a:pt x="4586512" y="1614086"/>
                  <a:pt x="4643547" y="1597344"/>
                </a:cubicBezTo>
                <a:cubicBezTo>
                  <a:pt x="4700582" y="1580602"/>
                  <a:pt x="4713616" y="1553103"/>
                  <a:pt x="4810435" y="1549517"/>
                </a:cubicBezTo>
                <a:cubicBezTo>
                  <a:pt x="4821193" y="1545931"/>
                  <a:pt x="4890149" y="1514772"/>
                  <a:pt x="4916849" y="1563472"/>
                </a:cubicBezTo>
                <a:cubicBezTo>
                  <a:pt x="4943549" y="1612172"/>
                  <a:pt x="4954501" y="1807893"/>
                  <a:pt x="4970637" y="1841717"/>
                </a:cubicBezTo>
                <a:cubicBezTo>
                  <a:pt x="4986773" y="1875541"/>
                  <a:pt x="4940039" y="1869496"/>
                  <a:pt x="5013668" y="1766414"/>
                </a:cubicBezTo>
                <a:cubicBezTo>
                  <a:pt x="5022511" y="1754034"/>
                  <a:pt x="5035183" y="1744899"/>
                  <a:pt x="5045941" y="1734141"/>
                </a:cubicBezTo>
                <a:cubicBezTo>
                  <a:pt x="5069461" y="1640061"/>
                  <a:pt x="5038215" y="1747294"/>
                  <a:pt x="5088972" y="1637322"/>
                </a:cubicBezTo>
                <a:cubicBezTo>
                  <a:pt x="5101811" y="1609504"/>
                  <a:pt x="5111557" y="1580327"/>
                  <a:pt x="5121245" y="1551261"/>
                </a:cubicBezTo>
                <a:cubicBezTo>
                  <a:pt x="5144153" y="1482536"/>
                  <a:pt x="5144867" y="1449525"/>
                  <a:pt x="5175033" y="1379139"/>
                </a:cubicBezTo>
                <a:cubicBezTo>
                  <a:pt x="5183270" y="1359920"/>
                  <a:pt x="5196080" y="1342990"/>
                  <a:pt x="5207306" y="1325350"/>
                </a:cubicBezTo>
                <a:cubicBezTo>
                  <a:pt x="5252341" y="1254581"/>
                  <a:pt x="5235837" y="1275304"/>
                  <a:pt x="5282609" y="1228532"/>
                </a:cubicBezTo>
                <a:cubicBezTo>
                  <a:pt x="5289781" y="1207017"/>
                  <a:pt x="5293111" y="1183811"/>
                  <a:pt x="5304125" y="1163986"/>
                </a:cubicBezTo>
                <a:cubicBezTo>
                  <a:pt x="5311513" y="1150687"/>
                  <a:pt x="5329009" y="1145012"/>
                  <a:pt x="5336397" y="1131713"/>
                </a:cubicBezTo>
                <a:cubicBezTo>
                  <a:pt x="5347411" y="1111888"/>
                  <a:pt x="5357913" y="1067167"/>
                  <a:pt x="5357913" y="1067167"/>
                </a:cubicBezTo>
                <a:cubicBezTo>
                  <a:pt x="5361499" y="1042066"/>
                  <a:pt x="5361998" y="1016326"/>
                  <a:pt x="5368670" y="991863"/>
                </a:cubicBezTo>
                <a:cubicBezTo>
                  <a:pt x="5372889" y="976392"/>
                  <a:pt x="5387041" y="964558"/>
                  <a:pt x="5390186" y="948833"/>
                </a:cubicBezTo>
                <a:cubicBezTo>
                  <a:pt x="5397954" y="909995"/>
                  <a:pt x="5397357" y="869944"/>
                  <a:pt x="5400943" y="830499"/>
                </a:cubicBezTo>
                <a:cubicBezTo>
                  <a:pt x="5393771" y="715751"/>
                  <a:pt x="5389247" y="600806"/>
                  <a:pt x="5379428" y="486254"/>
                </a:cubicBezTo>
                <a:cubicBezTo>
                  <a:pt x="5376489" y="451963"/>
                  <a:pt x="5354146" y="439349"/>
                  <a:pt x="5336397" y="410950"/>
                </a:cubicBezTo>
                <a:cubicBezTo>
                  <a:pt x="5230241" y="241101"/>
                  <a:pt x="5400065" y="486663"/>
                  <a:pt x="5282609" y="335647"/>
                </a:cubicBezTo>
                <a:cubicBezTo>
                  <a:pt x="5266734" y="315236"/>
                  <a:pt x="5264110" y="279278"/>
                  <a:pt x="5239579" y="271101"/>
                </a:cubicBezTo>
                <a:cubicBezTo>
                  <a:pt x="5228821" y="267515"/>
                  <a:pt x="5217448" y="265414"/>
                  <a:pt x="5207306" y="260343"/>
                </a:cubicBezTo>
                <a:cubicBezTo>
                  <a:pt x="5180165" y="246773"/>
                  <a:pt x="5173529" y="237324"/>
                  <a:pt x="5153517" y="217313"/>
                </a:cubicBezTo>
                <a:cubicBezTo>
                  <a:pt x="5135219" y="162417"/>
                  <a:pt x="5154441" y="204047"/>
                  <a:pt x="5110487" y="152767"/>
                </a:cubicBezTo>
                <a:cubicBezTo>
                  <a:pt x="5098819" y="139154"/>
                  <a:pt x="5093132" y="119682"/>
                  <a:pt x="5078214" y="109736"/>
                </a:cubicBezTo>
                <a:cubicBezTo>
                  <a:pt x="5059344" y="97156"/>
                  <a:pt x="5035183" y="95393"/>
                  <a:pt x="5013668" y="88221"/>
                </a:cubicBezTo>
                <a:cubicBezTo>
                  <a:pt x="4905173" y="52056"/>
                  <a:pt x="5073488" y="107243"/>
                  <a:pt x="4938365" y="66706"/>
                </a:cubicBezTo>
                <a:cubicBezTo>
                  <a:pt x="4916642" y="60189"/>
                  <a:pt x="4892689" y="57770"/>
                  <a:pt x="4873819" y="45190"/>
                </a:cubicBezTo>
                <a:cubicBezTo>
                  <a:pt x="4832111" y="17385"/>
                  <a:pt x="4853812" y="27764"/>
                  <a:pt x="4809273" y="12917"/>
                </a:cubicBezTo>
                <a:cubicBezTo>
                  <a:pt x="4774704" y="-21650"/>
                  <a:pt x="4794905" y="23361"/>
                  <a:pt x="4761881" y="30072"/>
                </a:cubicBezTo>
                <a:cubicBezTo>
                  <a:pt x="4728857" y="36783"/>
                  <a:pt x="4854968" y="49599"/>
                  <a:pt x="4611128" y="53185"/>
                </a:cubicBezTo>
                <a:cubicBezTo>
                  <a:pt x="4600370" y="56771"/>
                  <a:pt x="4508761" y="54180"/>
                  <a:pt x="4467645" y="63944"/>
                </a:cubicBezTo>
                <a:cubicBezTo>
                  <a:pt x="4426529" y="73708"/>
                  <a:pt x="4414051" y="100214"/>
                  <a:pt x="4364430" y="111771"/>
                </a:cubicBezTo>
                <a:cubicBezTo>
                  <a:pt x="4314809" y="123328"/>
                  <a:pt x="4191240" y="129968"/>
                  <a:pt x="4169919" y="133287"/>
                </a:cubicBezTo>
                <a:cubicBezTo>
                  <a:pt x="4148598" y="136606"/>
                  <a:pt x="4250312" y="122722"/>
                  <a:pt x="4236502" y="131687"/>
                </a:cubicBezTo>
                <a:cubicBezTo>
                  <a:pt x="4222692" y="140652"/>
                  <a:pt x="4119467" y="165469"/>
                  <a:pt x="4087057" y="187075"/>
                </a:cubicBezTo>
                <a:cubicBezTo>
                  <a:pt x="4079885" y="197833"/>
                  <a:pt x="4013982" y="218621"/>
                  <a:pt x="3979044" y="219348"/>
                </a:cubicBezTo>
                <a:cubicBezTo>
                  <a:pt x="3944106" y="220075"/>
                  <a:pt x="3899743" y="188117"/>
                  <a:pt x="3877428" y="191436"/>
                </a:cubicBezTo>
                <a:cubicBezTo>
                  <a:pt x="3855113" y="194755"/>
                  <a:pt x="3872388" y="231827"/>
                  <a:pt x="3845155" y="239265"/>
                </a:cubicBezTo>
                <a:cubicBezTo>
                  <a:pt x="3817922" y="246703"/>
                  <a:pt x="3724786" y="228894"/>
                  <a:pt x="3714028" y="236066"/>
                </a:cubicBezTo>
                <a:cubicBezTo>
                  <a:pt x="3685339" y="322129"/>
                  <a:pt x="3751243" y="287407"/>
                  <a:pt x="3720424" y="291453"/>
                </a:cubicBezTo>
                <a:cubicBezTo>
                  <a:pt x="3689605" y="295499"/>
                  <a:pt x="3615172" y="231658"/>
                  <a:pt x="3529113" y="260343"/>
                </a:cubicBezTo>
                <a:cubicBezTo>
                  <a:pt x="3521941" y="271101"/>
                  <a:pt x="3518561" y="285763"/>
                  <a:pt x="3507597" y="292616"/>
                </a:cubicBezTo>
                <a:cubicBezTo>
                  <a:pt x="3488365" y="304636"/>
                  <a:pt x="3464567" y="306960"/>
                  <a:pt x="3443052" y="314132"/>
                </a:cubicBezTo>
                <a:cubicBezTo>
                  <a:pt x="3432294" y="317718"/>
                  <a:pt x="3421898" y="322665"/>
                  <a:pt x="3410779" y="324889"/>
                </a:cubicBezTo>
                <a:cubicBezTo>
                  <a:pt x="3368115" y="333422"/>
                  <a:pt x="3309847" y="344189"/>
                  <a:pt x="3270929" y="357162"/>
                </a:cubicBezTo>
                <a:cubicBezTo>
                  <a:pt x="3260171" y="360748"/>
                  <a:pt x="3249857" y="366151"/>
                  <a:pt x="3238656" y="367920"/>
                </a:cubicBezTo>
                <a:cubicBezTo>
                  <a:pt x="3181543" y="376938"/>
                  <a:pt x="3124208" y="385315"/>
                  <a:pt x="3066534" y="389435"/>
                </a:cubicBezTo>
                <a:cubicBezTo>
                  <a:pt x="2973469" y="396083"/>
                  <a:pt x="2880068" y="396607"/>
                  <a:pt x="2786835" y="400193"/>
                </a:cubicBezTo>
                <a:lnTo>
                  <a:pt x="2668501" y="410950"/>
                </a:lnTo>
                <a:cubicBezTo>
                  <a:pt x="2611090" y="416691"/>
                  <a:pt x="2562678" y="421358"/>
                  <a:pt x="2507136" y="432466"/>
                </a:cubicBezTo>
                <a:cubicBezTo>
                  <a:pt x="2492638" y="435365"/>
                  <a:pt x="2478449" y="439637"/>
                  <a:pt x="2464106" y="443223"/>
                </a:cubicBezTo>
                <a:cubicBezTo>
                  <a:pt x="2453348" y="450395"/>
                  <a:pt x="2443397" y="458957"/>
                  <a:pt x="2431833" y="464739"/>
                </a:cubicBezTo>
                <a:cubicBezTo>
                  <a:pt x="2421691" y="469810"/>
                  <a:pt x="2410609" y="472946"/>
                  <a:pt x="2399560" y="475496"/>
                </a:cubicBezTo>
                <a:cubicBezTo>
                  <a:pt x="2363927" y="483719"/>
                  <a:pt x="2326676" y="485448"/>
                  <a:pt x="2291983" y="497012"/>
                </a:cubicBezTo>
                <a:lnTo>
                  <a:pt x="2259710" y="507769"/>
                </a:lnTo>
                <a:lnTo>
                  <a:pt x="1119400" y="497012"/>
                </a:lnTo>
                <a:cubicBezTo>
                  <a:pt x="1109261" y="496730"/>
                  <a:pt x="1103103" y="484193"/>
                  <a:pt x="1097885" y="475496"/>
                </a:cubicBezTo>
                <a:cubicBezTo>
                  <a:pt x="1063245" y="417762"/>
                  <a:pt x="1119130" y="464558"/>
                  <a:pt x="1054854" y="421708"/>
                </a:cubicBezTo>
                <a:cubicBezTo>
                  <a:pt x="1042492" y="384624"/>
                  <a:pt x="1001066" y="403779"/>
                  <a:pt x="990308" y="400193"/>
                </a:cubicBez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Connector 114"/>
          <p:cNvCxnSpPr>
            <a:stCxn id="6" idx="0"/>
          </p:cNvCxnSpPr>
          <p:nvPr/>
        </p:nvCxnSpPr>
        <p:spPr>
          <a:xfrm flipH="1">
            <a:off x="-136580" y="2720157"/>
            <a:ext cx="1406580" cy="114873"/>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39945"/>
            <a:ext cx="10160000" cy="914726"/>
          </a:xfrm>
        </p:spPr>
        <p:txBody>
          <a:bodyPr/>
          <a:lstStyle/>
          <a:p>
            <a:r>
              <a:rPr lang="en-US" b="1" dirty="0" smtClean="0">
                <a:solidFill>
                  <a:schemeClr val="tx2"/>
                </a:solidFill>
              </a:rPr>
              <a:t>Pathophysiology of HUS</a:t>
            </a:r>
            <a:endParaRPr lang="en-US" b="1" dirty="0">
              <a:solidFill>
                <a:schemeClr val="tx2"/>
              </a:solidFill>
            </a:endParaRPr>
          </a:p>
        </p:txBody>
      </p:sp>
      <p:sp>
        <p:nvSpPr>
          <p:cNvPr id="6" name="Freeform 5"/>
          <p:cNvSpPr/>
          <p:nvPr/>
        </p:nvSpPr>
        <p:spPr>
          <a:xfrm>
            <a:off x="1270000" y="2013602"/>
            <a:ext cx="7620000" cy="1195481"/>
          </a:xfrm>
          <a:custGeom>
            <a:avLst/>
            <a:gdLst>
              <a:gd name="connsiteX0" fmla="*/ 0 w 6991350"/>
              <a:gd name="connsiteY0" fmla="*/ 847866 h 1434577"/>
              <a:gd name="connsiteX1" fmla="*/ 2324100 w 6991350"/>
              <a:gd name="connsiteY1" fmla="*/ 9666 h 1434577"/>
              <a:gd name="connsiteX2" fmla="*/ 4991100 w 6991350"/>
              <a:gd name="connsiteY2" fmla="*/ 1343166 h 1434577"/>
              <a:gd name="connsiteX3" fmla="*/ 6991350 w 6991350"/>
              <a:gd name="connsiteY3" fmla="*/ 1209816 h 1434577"/>
            </a:gdLst>
            <a:ahLst/>
            <a:cxnLst>
              <a:cxn ang="0">
                <a:pos x="connsiteX0" y="connsiteY0"/>
              </a:cxn>
              <a:cxn ang="0">
                <a:pos x="connsiteX1" y="connsiteY1"/>
              </a:cxn>
              <a:cxn ang="0">
                <a:pos x="connsiteX2" y="connsiteY2"/>
              </a:cxn>
              <a:cxn ang="0">
                <a:pos x="connsiteX3" y="connsiteY3"/>
              </a:cxn>
            </a:cxnLst>
            <a:rect l="l" t="t" r="r" b="b"/>
            <a:pathLst>
              <a:path w="6991350" h="1434577">
                <a:moveTo>
                  <a:pt x="0" y="847866"/>
                </a:moveTo>
                <a:cubicBezTo>
                  <a:pt x="746125" y="387491"/>
                  <a:pt x="1492250" y="-72884"/>
                  <a:pt x="2324100" y="9666"/>
                </a:cubicBezTo>
                <a:cubicBezTo>
                  <a:pt x="3155950" y="92216"/>
                  <a:pt x="4213225" y="1143141"/>
                  <a:pt x="4991100" y="1343166"/>
                </a:cubicBezTo>
                <a:cubicBezTo>
                  <a:pt x="5768975" y="1543191"/>
                  <a:pt x="6380162" y="1376503"/>
                  <a:pt x="6991350" y="1209816"/>
                </a:cubicBez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 name="Freeform 6"/>
          <p:cNvSpPr/>
          <p:nvPr/>
        </p:nvSpPr>
        <p:spPr>
          <a:xfrm>
            <a:off x="1270000" y="3585227"/>
            <a:ext cx="7620000" cy="1195481"/>
          </a:xfrm>
          <a:custGeom>
            <a:avLst/>
            <a:gdLst>
              <a:gd name="connsiteX0" fmla="*/ 0 w 6991350"/>
              <a:gd name="connsiteY0" fmla="*/ 847866 h 1434577"/>
              <a:gd name="connsiteX1" fmla="*/ 2324100 w 6991350"/>
              <a:gd name="connsiteY1" fmla="*/ 9666 h 1434577"/>
              <a:gd name="connsiteX2" fmla="*/ 4991100 w 6991350"/>
              <a:gd name="connsiteY2" fmla="*/ 1343166 h 1434577"/>
              <a:gd name="connsiteX3" fmla="*/ 6991350 w 6991350"/>
              <a:gd name="connsiteY3" fmla="*/ 1209816 h 1434577"/>
            </a:gdLst>
            <a:ahLst/>
            <a:cxnLst>
              <a:cxn ang="0">
                <a:pos x="connsiteX0" y="connsiteY0"/>
              </a:cxn>
              <a:cxn ang="0">
                <a:pos x="connsiteX1" y="connsiteY1"/>
              </a:cxn>
              <a:cxn ang="0">
                <a:pos x="connsiteX2" y="connsiteY2"/>
              </a:cxn>
              <a:cxn ang="0">
                <a:pos x="connsiteX3" y="connsiteY3"/>
              </a:cxn>
            </a:cxnLst>
            <a:rect l="l" t="t" r="r" b="b"/>
            <a:pathLst>
              <a:path w="6991350" h="1434577">
                <a:moveTo>
                  <a:pt x="0" y="847866"/>
                </a:moveTo>
                <a:cubicBezTo>
                  <a:pt x="746125" y="387491"/>
                  <a:pt x="1492250" y="-72884"/>
                  <a:pt x="2324100" y="9666"/>
                </a:cubicBezTo>
                <a:cubicBezTo>
                  <a:pt x="3155950" y="92216"/>
                  <a:pt x="4213225" y="1143141"/>
                  <a:pt x="4991100" y="1343166"/>
                </a:cubicBezTo>
                <a:cubicBezTo>
                  <a:pt x="5768975" y="1543191"/>
                  <a:pt x="6380162" y="1376503"/>
                  <a:pt x="6991350" y="1209816"/>
                </a:cubicBezTo>
              </a:path>
            </a:pathLst>
          </a:cu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3" name="Flowchart: Terminator 12"/>
          <p:cNvSpPr/>
          <p:nvPr/>
        </p:nvSpPr>
        <p:spPr>
          <a:xfrm>
            <a:off x="3379108" y="3459484"/>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4" name="Flowchart: Terminator 13"/>
          <p:cNvSpPr/>
          <p:nvPr/>
        </p:nvSpPr>
        <p:spPr>
          <a:xfrm rot="1013501">
            <a:off x="3875913" y="3522355"/>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5" name="Flowchart: Terminator 14"/>
          <p:cNvSpPr/>
          <p:nvPr/>
        </p:nvSpPr>
        <p:spPr>
          <a:xfrm rot="1391447">
            <a:off x="4366012" y="367002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6" name="Flowchart: Terminator 15"/>
          <p:cNvSpPr/>
          <p:nvPr/>
        </p:nvSpPr>
        <p:spPr>
          <a:xfrm rot="1391447">
            <a:off x="4825414" y="3868337"/>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7" name="Flowchart: Terminator 16"/>
          <p:cNvSpPr/>
          <p:nvPr/>
        </p:nvSpPr>
        <p:spPr>
          <a:xfrm rot="1630592">
            <a:off x="5268943" y="4085314"/>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8" name="Flowchart: Terminator 17"/>
          <p:cNvSpPr/>
          <p:nvPr/>
        </p:nvSpPr>
        <p:spPr>
          <a:xfrm rot="1391447">
            <a:off x="5724294" y="430229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9" name="Flowchart: Terminator 18"/>
          <p:cNvSpPr/>
          <p:nvPr/>
        </p:nvSpPr>
        <p:spPr>
          <a:xfrm rot="1344596">
            <a:off x="6175597" y="4495279"/>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0" name="Flowchart: Terminator 19"/>
          <p:cNvSpPr/>
          <p:nvPr/>
        </p:nvSpPr>
        <p:spPr>
          <a:xfrm rot="407313">
            <a:off x="6649856" y="4605614"/>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1" name="Flowchart: Terminator 20"/>
          <p:cNvSpPr/>
          <p:nvPr/>
        </p:nvSpPr>
        <p:spPr>
          <a:xfrm>
            <a:off x="7126665" y="4655376"/>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2" name="Flowchart: Terminator 21"/>
          <p:cNvSpPr/>
          <p:nvPr/>
        </p:nvSpPr>
        <p:spPr>
          <a:xfrm rot="21243368">
            <a:off x="7619348" y="4634634"/>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3" name="Flowchart: Terminator 22"/>
          <p:cNvSpPr/>
          <p:nvPr/>
        </p:nvSpPr>
        <p:spPr>
          <a:xfrm rot="21035976">
            <a:off x="8093658" y="457321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29" name="Flowchart: Terminator 28"/>
          <p:cNvSpPr/>
          <p:nvPr/>
        </p:nvSpPr>
        <p:spPr>
          <a:xfrm rot="21102641">
            <a:off x="2902858" y="3488973"/>
            <a:ext cx="476250" cy="98257"/>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0" name="Flowchart: Terminator 29"/>
          <p:cNvSpPr/>
          <p:nvPr/>
        </p:nvSpPr>
        <p:spPr>
          <a:xfrm rot="20710418">
            <a:off x="2431541" y="358690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1" name="Flowchart: Terminator 30"/>
          <p:cNvSpPr/>
          <p:nvPr/>
        </p:nvSpPr>
        <p:spPr>
          <a:xfrm rot="20239354">
            <a:off x="1967879" y="375120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2" name="Flowchart: Terminator 31"/>
          <p:cNvSpPr/>
          <p:nvPr/>
        </p:nvSpPr>
        <p:spPr>
          <a:xfrm rot="20180609">
            <a:off x="1515552" y="394243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3" name="Flowchart: Terminator 32"/>
          <p:cNvSpPr/>
          <p:nvPr/>
        </p:nvSpPr>
        <p:spPr>
          <a:xfrm rot="20505343">
            <a:off x="1075373" y="414038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4" name="Flowchart: Terminator 33"/>
          <p:cNvSpPr/>
          <p:nvPr/>
        </p:nvSpPr>
        <p:spPr>
          <a:xfrm rot="21035976">
            <a:off x="8561839" y="448167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5" name="Flowchart: Terminator 34"/>
          <p:cNvSpPr/>
          <p:nvPr/>
        </p:nvSpPr>
        <p:spPr>
          <a:xfrm>
            <a:off x="3392231" y="203542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6" name="Flowchart: Terminator 35"/>
          <p:cNvSpPr/>
          <p:nvPr/>
        </p:nvSpPr>
        <p:spPr>
          <a:xfrm rot="1013501">
            <a:off x="3902644" y="209829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7" name="Flowchart: Terminator 36"/>
          <p:cNvSpPr/>
          <p:nvPr/>
        </p:nvSpPr>
        <p:spPr>
          <a:xfrm rot="1391447">
            <a:off x="4379135" y="227317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8" name="Flowchart: Terminator 37"/>
          <p:cNvSpPr/>
          <p:nvPr/>
        </p:nvSpPr>
        <p:spPr>
          <a:xfrm rot="1391447">
            <a:off x="4838538" y="247148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39" name="Flowchart: Terminator 38"/>
          <p:cNvSpPr/>
          <p:nvPr/>
        </p:nvSpPr>
        <p:spPr>
          <a:xfrm rot="1630592">
            <a:off x="5282066" y="2688466"/>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0" name="Flowchart: Terminator 39"/>
          <p:cNvSpPr/>
          <p:nvPr/>
        </p:nvSpPr>
        <p:spPr>
          <a:xfrm rot="1391447">
            <a:off x="5737418" y="290544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1" name="Flowchart: Terminator 40"/>
          <p:cNvSpPr/>
          <p:nvPr/>
        </p:nvSpPr>
        <p:spPr>
          <a:xfrm rot="1344596">
            <a:off x="6188720" y="308482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2" name="Flowchart: Terminator 41"/>
          <p:cNvSpPr/>
          <p:nvPr/>
        </p:nvSpPr>
        <p:spPr>
          <a:xfrm rot="407313">
            <a:off x="6662979" y="3208766"/>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3" name="Flowchart: Terminator 42"/>
          <p:cNvSpPr/>
          <p:nvPr/>
        </p:nvSpPr>
        <p:spPr>
          <a:xfrm>
            <a:off x="7139788" y="324492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4" name="Flowchart: Terminator 43"/>
          <p:cNvSpPr/>
          <p:nvPr/>
        </p:nvSpPr>
        <p:spPr>
          <a:xfrm rot="21243368">
            <a:off x="7632472" y="3237786"/>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5" name="Flowchart: Terminator 44"/>
          <p:cNvSpPr/>
          <p:nvPr/>
        </p:nvSpPr>
        <p:spPr>
          <a:xfrm rot="21035976">
            <a:off x="8106782" y="317636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6" name="Flowchart: Terminator 45"/>
          <p:cNvSpPr/>
          <p:nvPr/>
        </p:nvSpPr>
        <p:spPr>
          <a:xfrm rot="21102641">
            <a:off x="2915981" y="2092125"/>
            <a:ext cx="476250" cy="98257"/>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7" name="Flowchart: Terminator 46"/>
          <p:cNvSpPr/>
          <p:nvPr/>
        </p:nvSpPr>
        <p:spPr>
          <a:xfrm rot="20710418">
            <a:off x="2444664" y="2190054"/>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8" name="Flowchart: Terminator 47"/>
          <p:cNvSpPr/>
          <p:nvPr/>
        </p:nvSpPr>
        <p:spPr>
          <a:xfrm rot="20239354">
            <a:off x="1981003" y="235435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49" name="Flowchart: Terminator 48"/>
          <p:cNvSpPr/>
          <p:nvPr/>
        </p:nvSpPr>
        <p:spPr>
          <a:xfrm rot="20180609">
            <a:off x="1528675" y="254558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0" name="Flowchart: Terminator 49"/>
          <p:cNvSpPr/>
          <p:nvPr/>
        </p:nvSpPr>
        <p:spPr>
          <a:xfrm rot="20481378">
            <a:off x="1088497" y="2702526"/>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1" name="Flowchart: Terminator 50"/>
          <p:cNvSpPr/>
          <p:nvPr/>
        </p:nvSpPr>
        <p:spPr>
          <a:xfrm rot="21035976">
            <a:off x="8574963" y="3084823"/>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6" name="Flowchart: Terminator 55"/>
          <p:cNvSpPr/>
          <p:nvPr/>
        </p:nvSpPr>
        <p:spPr>
          <a:xfrm>
            <a:off x="5827158" y="368316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7" name="Flowchart: Terminator 56"/>
          <p:cNvSpPr/>
          <p:nvPr/>
        </p:nvSpPr>
        <p:spPr>
          <a:xfrm rot="1122035">
            <a:off x="6722876" y="3550975"/>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8" name="Flowchart: Terminator 57"/>
          <p:cNvSpPr/>
          <p:nvPr/>
        </p:nvSpPr>
        <p:spPr>
          <a:xfrm rot="19772216">
            <a:off x="6081158" y="393716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59" name="Flowchart: Terminator 58"/>
          <p:cNvSpPr/>
          <p:nvPr/>
        </p:nvSpPr>
        <p:spPr>
          <a:xfrm>
            <a:off x="6331837" y="4016840"/>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1" name="Flowchart: Terminator 60"/>
          <p:cNvSpPr/>
          <p:nvPr/>
        </p:nvSpPr>
        <p:spPr>
          <a:xfrm>
            <a:off x="6570135" y="442493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2" name="Flowchart: Terminator 61"/>
          <p:cNvSpPr/>
          <p:nvPr/>
        </p:nvSpPr>
        <p:spPr>
          <a:xfrm rot="20295636">
            <a:off x="6405386" y="3687967"/>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3" name="Flowchart: Terminator 62"/>
          <p:cNvSpPr/>
          <p:nvPr/>
        </p:nvSpPr>
        <p:spPr>
          <a:xfrm rot="741303">
            <a:off x="6647756" y="394355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4" name="Flowchart: Terminator 63"/>
          <p:cNvSpPr/>
          <p:nvPr/>
        </p:nvSpPr>
        <p:spPr>
          <a:xfrm>
            <a:off x="6331837" y="342370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5" name="Flowchart: Terminator 64"/>
          <p:cNvSpPr/>
          <p:nvPr/>
        </p:nvSpPr>
        <p:spPr>
          <a:xfrm rot="2219290">
            <a:off x="6901756" y="419755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6" name="Flowchart: Terminator 65"/>
          <p:cNvSpPr/>
          <p:nvPr/>
        </p:nvSpPr>
        <p:spPr>
          <a:xfrm rot="1122035">
            <a:off x="6849876" y="3677975"/>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7" name="Flowchart: Terminator 66"/>
          <p:cNvSpPr/>
          <p:nvPr/>
        </p:nvSpPr>
        <p:spPr>
          <a:xfrm rot="1122035">
            <a:off x="6110831" y="363469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8" name="Flowchart: Terminator 67"/>
          <p:cNvSpPr/>
          <p:nvPr/>
        </p:nvSpPr>
        <p:spPr>
          <a:xfrm rot="21075280">
            <a:off x="7103876" y="3931975"/>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69" name="Flowchart: Terminator 68"/>
          <p:cNvSpPr/>
          <p:nvPr/>
        </p:nvSpPr>
        <p:spPr>
          <a:xfrm rot="1122035">
            <a:off x="7157825" y="378583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0" name="Flowchart: Terminator 69"/>
          <p:cNvSpPr/>
          <p:nvPr/>
        </p:nvSpPr>
        <p:spPr>
          <a:xfrm rot="21423445">
            <a:off x="6434732" y="4224219"/>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1" name="Flowchart: Terminator 70"/>
          <p:cNvSpPr/>
          <p:nvPr/>
        </p:nvSpPr>
        <p:spPr>
          <a:xfrm rot="19443539" flipV="1">
            <a:off x="6701527" y="4268052"/>
            <a:ext cx="190017" cy="111753"/>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2" name="Flowchart: Terminator 71"/>
          <p:cNvSpPr/>
          <p:nvPr/>
        </p:nvSpPr>
        <p:spPr>
          <a:xfrm rot="21075280">
            <a:off x="7357876" y="4185975"/>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3" name="Flowchart: Terminator 72"/>
          <p:cNvSpPr/>
          <p:nvPr/>
        </p:nvSpPr>
        <p:spPr>
          <a:xfrm rot="21075280">
            <a:off x="6748332" y="3820076"/>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4" name="Flowchart: Terminator 73"/>
          <p:cNvSpPr/>
          <p:nvPr/>
        </p:nvSpPr>
        <p:spPr>
          <a:xfrm rot="20013453">
            <a:off x="6917522" y="446884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5" name="Flowchart: Terminator 74"/>
          <p:cNvSpPr/>
          <p:nvPr/>
        </p:nvSpPr>
        <p:spPr>
          <a:xfrm rot="2281002">
            <a:off x="7133323" y="4445273"/>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6" name="Flowchart: Terminator 75"/>
          <p:cNvSpPr/>
          <p:nvPr/>
        </p:nvSpPr>
        <p:spPr>
          <a:xfrm rot="19011784">
            <a:off x="7079355" y="4119028"/>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77" name="Flowchart: Terminator 76"/>
          <p:cNvSpPr/>
          <p:nvPr/>
        </p:nvSpPr>
        <p:spPr>
          <a:xfrm rot="19011784">
            <a:off x="6448201" y="3862737"/>
            <a:ext cx="190017" cy="95250"/>
          </a:xfrm>
          <a:prstGeom prst="flowChartTerminator">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aphicFrame>
        <p:nvGraphicFramePr>
          <p:cNvPr id="5" name="Diagram 4"/>
          <p:cNvGraphicFramePr/>
          <p:nvPr>
            <p:extLst/>
          </p:nvPr>
        </p:nvGraphicFramePr>
        <p:xfrm>
          <a:off x="1753677" y="1001469"/>
          <a:ext cx="6575648" cy="1138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9" name="Explosion 1 78"/>
          <p:cNvSpPr/>
          <p:nvPr/>
        </p:nvSpPr>
        <p:spPr>
          <a:xfrm>
            <a:off x="6160304" y="3132448"/>
            <a:ext cx="819663" cy="815765"/>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nvGrpSpPr>
          <p:cNvPr id="78" name="Group 77"/>
          <p:cNvGrpSpPr/>
          <p:nvPr/>
        </p:nvGrpSpPr>
        <p:grpSpPr>
          <a:xfrm rot="13096492">
            <a:off x="6504509" y="4103122"/>
            <a:ext cx="607385" cy="168543"/>
            <a:chOff x="2362621" y="5413556"/>
            <a:chExt cx="728862" cy="202252"/>
          </a:xfrm>
        </p:grpSpPr>
        <p:sp>
          <p:nvSpPr>
            <p:cNvPr id="80" name="Freeform 79"/>
            <p:cNvSpPr/>
            <p:nvPr/>
          </p:nvSpPr>
          <p:spPr>
            <a:xfrm>
              <a:off x="2424212" y="5473671"/>
              <a:ext cx="544005" cy="111797"/>
            </a:xfrm>
            <a:custGeom>
              <a:avLst/>
              <a:gdLst>
                <a:gd name="connsiteX0" fmla="*/ 0 w 244929"/>
                <a:gd name="connsiteY0" fmla="*/ 186299 h 186299"/>
                <a:gd name="connsiteX1" fmla="*/ 114300 w 244929"/>
                <a:gd name="connsiteY1" fmla="*/ 6685 h 186299"/>
                <a:gd name="connsiteX2" fmla="*/ 244929 w 244929"/>
                <a:gd name="connsiteY2" fmla="*/ 55670 h 186299"/>
              </a:gdLst>
              <a:ahLst/>
              <a:cxnLst>
                <a:cxn ang="0">
                  <a:pos x="connsiteX0" y="connsiteY0"/>
                </a:cxn>
                <a:cxn ang="0">
                  <a:pos x="connsiteX1" y="connsiteY1"/>
                </a:cxn>
                <a:cxn ang="0">
                  <a:pos x="connsiteX2" y="connsiteY2"/>
                </a:cxn>
              </a:cxnLst>
              <a:rect l="l" t="t" r="r" b="b"/>
              <a:pathLst>
                <a:path w="244929" h="186299">
                  <a:moveTo>
                    <a:pt x="0" y="186299"/>
                  </a:moveTo>
                  <a:cubicBezTo>
                    <a:pt x="36739" y="107377"/>
                    <a:pt x="73479" y="28456"/>
                    <a:pt x="114300" y="6685"/>
                  </a:cubicBezTo>
                  <a:cubicBezTo>
                    <a:pt x="155121" y="-15086"/>
                    <a:pt x="200025" y="20292"/>
                    <a:pt x="244929" y="5567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1" name="Flowchart: Connector 80"/>
            <p:cNvSpPr/>
            <p:nvPr/>
          </p:nvSpPr>
          <p:spPr>
            <a:xfrm>
              <a:off x="2545826" y="541355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2" name="Flowchart: Connector 81"/>
            <p:cNvSpPr/>
            <p:nvPr/>
          </p:nvSpPr>
          <p:spPr>
            <a:xfrm>
              <a:off x="2362621" y="5491145"/>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3" name="Flowchart: Connector 82"/>
            <p:cNvSpPr/>
            <p:nvPr/>
          </p:nvSpPr>
          <p:spPr>
            <a:xfrm>
              <a:off x="2751942" y="5415092"/>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4" name="Flowchart: Connector 83"/>
            <p:cNvSpPr/>
            <p:nvPr/>
          </p:nvSpPr>
          <p:spPr>
            <a:xfrm>
              <a:off x="2958611" y="543928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grpSp>
        <p:nvGrpSpPr>
          <p:cNvPr id="85" name="Group 84"/>
          <p:cNvGrpSpPr/>
          <p:nvPr/>
        </p:nvGrpSpPr>
        <p:grpSpPr>
          <a:xfrm rot="16004225">
            <a:off x="6075513" y="4019477"/>
            <a:ext cx="607385" cy="168543"/>
            <a:chOff x="2362621" y="5413556"/>
            <a:chExt cx="728862" cy="202252"/>
          </a:xfrm>
        </p:grpSpPr>
        <p:sp>
          <p:nvSpPr>
            <p:cNvPr id="86" name="Freeform 85"/>
            <p:cNvSpPr/>
            <p:nvPr/>
          </p:nvSpPr>
          <p:spPr>
            <a:xfrm>
              <a:off x="2424212" y="5473671"/>
              <a:ext cx="544005" cy="111797"/>
            </a:xfrm>
            <a:custGeom>
              <a:avLst/>
              <a:gdLst>
                <a:gd name="connsiteX0" fmla="*/ 0 w 244929"/>
                <a:gd name="connsiteY0" fmla="*/ 186299 h 186299"/>
                <a:gd name="connsiteX1" fmla="*/ 114300 w 244929"/>
                <a:gd name="connsiteY1" fmla="*/ 6685 h 186299"/>
                <a:gd name="connsiteX2" fmla="*/ 244929 w 244929"/>
                <a:gd name="connsiteY2" fmla="*/ 55670 h 186299"/>
              </a:gdLst>
              <a:ahLst/>
              <a:cxnLst>
                <a:cxn ang="0">
                  <a:pos x="connsiteX0" y="connsiteY0"/>
                </a:cxn>
                <a:cxn ang="0">
                  <a:pos x="connsiteX1" y="connsiteY1"/>
                </a:cxn>
                <a:cxn ang="0">
                  <a:pos x="connsiteX2" y="connsiteY2"/>
                </a:cxn>
              </a:cxnLst>
              <a:rect l="l" t="t" r="r" b="b"/>
              <a:pathLst>
                <a:path w="244929" h="186299">
                  <a:moveTo>
                    <a:pt x="0" y="186299"/>
                  </a:moveTo>
                  <a:cubicBezTo>
                    <a:pt x="36739" y="107377"/>
                    <a:pt x="73479" y="28456"/>
                    <a:pt x="114300" y="6685"/>
                  </a:cubicBezTo>
                  <a:cubicBezTo>
                    <a:pt x="155121" y="-15086"/>
                    <a:pt x="200025" y="20292"/>
                    <a:pt x="244929" y="5567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7" name="Flowchart: Connector 86"/>
            <p:cNvSpPr/>
            <p:nvPr/>
          </p:nvSpPr>
          <p:spPr>
            <a:xfrm>
              <a:off x="2545826" y="541355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8" name="Flowchart: Connector 87"/>
            <p:cNvSpPr/>
            <p:nvPr/>
          </p:nvSpPr>
          <p:spPr>
            <a:xfrm>
              <a:off x="2362621" y="5491145"/>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89" name="Flowchart: Connector 88"/>
            <p:cNvSpPr/>
            <p:nvPr/>
          </p:nvSpPr>
          <p:spPr>
            <a:xfrm>
              <a:off x="2751942" y="5415092"/>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0" name="Flowchart: Connector 89"/>
            <p:cNvSpPr/>
            <p:nvPr/>
          </p:nvSpPr>
          <p:spPr>
            <a:xfrm>
              <a:off x="2958611" y="543928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grpSp>
        <p:nvGrpSpPr>
          <p:cNvPr id="91" name="Group 90"/>
          <p:cNvGrpSpPr/>
          <p:nvPr/>
        </p:nvGrpSpPr>
        <p:grpSpPr>
          <a:xfrm rot="21285977">
            <a:off x="6774664" y="3934859"/>
            <a:ext cx="607385" cy="168543"/>
            <a:chOff x="2362621" y="5413556"/>
            <a:chExt cx="728862" cy="202252"/>
          </a:xfrm>
        </p:grpSpPr>
        <p:sp>
          <p:nvSpPr>
            <p:cNvPr id="92" name="Freeform 91"/>
            <p:cNvSpPr/>
            <p:nvPr/>
          </p:nvSpPr>
          <p:spPr>
            <a:xfrm>
              <a:off x="2424212" y="5473671"/>
              <a:ext cx="544005" cy="111797"/>
            </a:xfrm>
            <a:custGeom>
              <a:avLst/>
              <a:gdLst>
                <a:gd name="connsiteX0" fmla="*/ 0 w 244929"/>
                <a:gd name="connsiteY0" fmla="*/ 186299 h 186299"/>
                <a:gd name="connsiteX1" fmla="*/ 114300 w 244929"/>
                <a:gd name="connsiteY1" fmla="*/ 6685 h 186299"/>
                <a:gd name="connsiteX2" fmla="*/ 244929 w 244929"/>
                <a:gd name="connsiteY2" fmla="*/ 55670 h 186299"/>
              </a:gdLst>
              <a:ahLst/>
              <a:cxnLst>
                <a:cxn ang="0">
                  <a:pos x="connsiteX0" y="connsiteY0"/>
                </a:cxn>
                <a:cxn ang="0">
                  <a:pos x="connsiteX1" y="connsiteY1"/>
                </a:cxn>
                <a:cxn ang="0">
                  <a:pos x="connsiteX2" y="connsiteY2"/>
                </a:cxn>
              </a:cxnLst>
              <a:rect l="l" t="t" r="r" b="b"/>
              <a:pathLst>
                <a:path w="244929" h="186299">
                  <a:moveTo>
                    <a:pt x="0" y="186299"/>
                  </a:moveTo>
                  <a:cubicBezTo>
                    <a:pt x="36739" y="107377"/>
                    <a:pt x="73479" y="28456"/>
                    <a:pt x="114300" y="6685"/>
                  </a:cubicBezTo>
                  <a:cubicBezTo>
                    <a:pt x="155121" y="-15086"/>
                    <a:pt x="200025" y="20292"/>
                    <a:pt x="244929" y="5567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3" name="Flowchart: Connector 92"/>
            <p:cNvSpPr/>
            <p:nvPr/>
          </p:nvSpPr>
          <p:spPr>
            <a:xfrm>
              <a:off x="2545826" y="541355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4" name="Flowchart: Connector 93"/>
            <p:cNvSpPr/>
            <p:nvPr/>
          </p:nvSpPr>
          <p:spPr>
            <a:xfrm>
              <a:off x="2362621" y="5491145"/>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5" name="Flowchart: Connector 94"/>
            <p:cNvSpPr/>
            <p:nvPr/>
          </p:nvSpPr>
          <p:spPr>
            <a:xfrm>
              <a:off x="2751942" y="5415092"/>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96" name="Flowchart: Connector 95"/>
            <p:cNvSpPr/>
            <p:nvPr/>
          </p:nvSpPr>
          <p:spPr>
            <a:xfrm>
              <a:off x="2958611" y="5439286"/>
              <a:ext cx="132872" cy="124663"/>
            </a:xfrm>
            <a:prstGeom prst="flowChartConnector">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grpSp>
      <p:sp>
        <p:nvSpPr>
          <p:cNvPr id="103" name="Flowchart: Terminator 102"/>
          <p:cNvSpPr/>
          <p:nvPr/>
        </p:nvSpPr>
        <p:spPr>
          <a:xfrm rot="21135087">
            <a:off x="-357132" y="4395720"/>
            <a:ext cx="476250" cy="9769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4" name="Flowchart: Terminator 103"/>
          <p:cNvSpPr/>
          <p:nvPr/>
        </p:nvSpPr>
        <p:spPr>
          <a:xfrm>
            <a:off x="-401827" y="283503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cxnSp>
        <p:nvCxnSpPr>
          <p:cNvPr id="106" name="Straight Connector 105"/>
          <p:cNvCxnSpPr/>
          <p:nvPr/>
        </p:nvCxnSpPr>
        <p:spPr>
          <a:xfrm flipH="1">
            <a:off x="-63098" y="4282926"/>
            <a:ext cx="1348595" cy="196715"/>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sp>
        <p:nvSpPr>
          <p:cNvPr id="108" name="Flowchart: Terminator 107"/>
          <p:cNvSpPr/>
          <p:nvPr/>
        </p:nvSpPr>
        <p:spPr>
          <a:xfrm rot="21243368">
            <a:off x="7619348" y="464285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09" name="Flowchart: Terminator 108"/>
          <p:cNvSpPr/>
          <p:nvPr/>
        </p:nvSpPr>
        <p:spPr>
          <a:xfrm rot="21035976">
            <a:off x="8093658" y="4581427"/>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10" name="Flowchart: Terminator 109"/>
          <p:cNvSpPr/>
          <p:nvPr/>
        </p:nvSpPr>
        <p:spPr>
          <a:xfrm rot="21035976">
            <a:off x="8561839" y="4489888"/>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11" name="Flowchart: Terminator 110"/>
          <p:cNvSpPr/>
          <p:nvPr/>
        </p:nvSpPr>
        <p:spPr>
          <a:xfrm>
            <a:off x="7139788" y="3253136"/>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12" name="Flowchart: Terminator 111"/>
          <p:cNvSpPr/>
          <p:nvPr/>
        </p:nvSpPr>
        <p:spPr>
          <a:xfrm rot="21243368">
            <a:off x="7632472" y="324600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13" name="Flowchart: Terminator 112"/>
          <p:cNvSpPr/>
          <p:nvPr/>
        </p:nvSpPr>
        <p:spPr>
          <a:xfrm rot="21035976">
            <a:off x="8106782" y="3184579"/>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14" name="Flowchart: Terminator 113"/>
          <p:cNvSpPr/>
          <p:nvPr/>
        </p:nvSpPr>
        <p:spPr>
          <a:xfrm rot="21035976">
            <a:off x="8574963" y="309304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cxnSp>
        <p:nvCxnSpPr>
          <p:cNvPr id="116" name="Straight Connector 115"/>
          <p:cNvCxnSpPr/>
          <p:nvPr/>
        </p:nvCxnSpPr>
        <p:spPr>
          <a:xfrm flipH="1">
            <a:off x="8811848" y="2735241"/>
            <a:ext cx="1498012" cy="298629"/>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829045" y="4313702"/>
            <a:ext cx="1498012" cy="298629"/>
          </a:xfrm>
          <a:prstGeom prst="line">
            <a:avLst/>
          </a:prstGeom>
          <a:ln w="76200">
            <a:solidFill>
              <a:srgbClr val="FAC090"/>
            </a:solidFill>
          </a:ln>
        </p:spPr>
        <p:style>
          <a:lnRef idx="1">
            <a:schemeClr val="accent1"/>
          </a:lnRef>
          <a:fillRef idx="0">
            <a:schemeClr val="accent1"/>
          </a:fillRef>
          <a:effectRef idx="0">
            <a:schemeClr val="accent1"/>
          </a:effectRef>
          <a:fontRef idx="minor">
            <a:schemeClr val="tx1"/>
          </a:fontRef>
        </p:style>
      </p:cxnSp>
      <p:sp>
        <p:nvSpPr>
          <p:cNvPr id="118" name="Flowchart: Terminator 117"/>
          <p:cNvSpPr/>
          <p:nvPr/>
        </p:nvSpPr>
        <p:spPr>
          <a:xfrm rot="21023145">
            <a:off x="611378" y="4253619"/>
            <a:ext cx="476250" cy="9769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19" name="Flowchart: Terminator 118"/>
          <p:cNvSpPr/>
          <p:nvPr/>
        </p:nvSpPr>
        <p:spPr>
          <a:xfrm rot="21135087">
            <a:off x="129980" y="4329413"/>
            <a:ext cx="476250" cy="9769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0" name="Flowchart: Terminator 119"/>
          <p:cNvSpPr/>
          <p:nvPr/>
        </p:nvSpPr>
        <p:spPr>
          <a:xfrm rot="21074374">
            <a:off x="619931" y="2800294"/>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1" name="Flowchart: Terminator 120"/>
          <p:cNvSpPr/>
          <p:nvPr/>
        </p:nvSpPr>
        <p:spPr>
          <a:xfrm>
            <a:off x="133351" y="283503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2" name="Flowchart: Terminator 121"/>
          <p:cNvSpPr/>
          <p:nvPr/>
        </p:nvSpPr>
        <p:spPr>
          <a:xfrm rot="21035976">
            <a:off x="9042881" y="439848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3" name="Flowchart: Terminator 122"/>
          <p:cNvSpPr/>
          <p:nvPr/>
        </p:nvSpPr>
        <p:spPr>
          <a:xfrm rot="21035976">
            <a:off x="9503577" y="4296160"/>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4" name="Flowchart: Terminator 123"/>
          <p:cNvSpPr/>
          <p:nvPr/>
        </p:nvSpPr>
        <p:spPr>
          <a:xfrm rot="21035976">
            <a:off x="9966368" y="4210582"/>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5" name="Flowchart: Terminator 124"/>
          <p:cNvSpPr/>
          <p:nvPr/>
        </p:nvSpPr>
        <p:spPr>
          <a:xfrm rot="21035976">
            <a:off x="9059136" y="2994461"/>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6" name="Flowchart: Terminator 125"/>
          <p:cNvSpPr/>
          <p:nvPr/>
        </p:nvSpPr>
        <p:spPr>
          <a:xfrm rot="21035976">
            <a:off x="9541187" y="2903707"/>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
        <p:nvSpPr>
          <p:cNvPr id="127" name="Flowchart: Terminator 126"/>
          <p:cNvSpPr/>
          <p:nvPr/>
        </p:nvSpPr>
        <p:spPr>
          <a:xfrm rot="21035976">
            <a:off x="10003432" y="2819464"/>
            <a:ext cx="476250" cy="95250"/>
          </a:xfrm>
          <a:prstGeom prst="flowChartTerminator">
            <a:avLst/>
          </a:prstGeom>
          <a:solidFill>
            <a:schemeClr val="accent4">
              <a:lumMod val="40000"/>
              <a:lumOff val="60000"/>
            </a:schemeClr>
          </a:solidFill>
          <a:ln>
            <a:solidFill>
              <a:srgbClr val="FDD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8"/>
          </a:p>
        </p:txBody>
      </p:sp>
    </p:spTree>
    <p:extLst>
      <p:ext uri="{BB962C8B-B14F-4D97-AF65-F5344CB8AC3E}">
        <p14:creationId xmlns:p14="http://schemas.microsoft.com/office/powerpoint/2010/main" val="252411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4.72222E-6 0 L 4.72222E-6 0.00023 C 0.00833 -0.00972 0.01128 -0.01597 0.02065 -0.02037 C 0.02256 -0.02153 0.025 -0.02199 0.02743 -0.02269 C 0.04184 -0.03565 0.02326 -0.02014 0.03767 -0.0294 C 0.05191 -0.03935 0.03975 -0.03426 0.05243 -0.03843 C 0.06527 -0.05 0.04895 -0.03657 0.06441 -0.04537 C 0.06614 -0.0463 0.0677 -0.04861 0.06944 -0.04977 C 0.07152 -0.05162 0.07378 -0.05301 0.07621 -0.0544 C 0.07777 -0.05532 0.07968 -0.05579 0.08125 -0.05671 C 0.08368 -0.05787 0.08576 -0.05995 0.08802 -0.06111 C 0.09131 -0.06296 0.09496 -0.06389 0.09826 -0.06574 C 0.10104 -0.06713 0.10399 -0.06852 0.10677 -0.07014 C 0.10902 -0.07153 0.11093 -0.07407 0.11354 -0.07477 C 0.1184 -0.07616 0.12361 -0.07616 0.12881 -0.07708 C 0.13072 -0.07778 0.14288 -0.08125 0.14739 -0.0838 C 0.14965 -0.08519 0.15173 -0.0875 0.15416 -0.08819 C 0.15798 -0.08958 0.16215 -0.08981 0.16597 -0.09051 C 0.1802 -0.09815 0.16875 -0.09306 0.18628 -0.09722 C 0.18871 -0.09792 0.19079 -0.09907 0.19322 -0.09954 C 0.19982 -0.10139 0.20659 -0.10301 0.21354 -0.10417 C 0.21961 -0.10509 0.22586 -0.10556 0.23211 -0.10648 C 0.2684 -0.11505 0.25659 -0.11412 0.31527 -0.10856 C 0.31822 -0.10833 0.32066 -0.10509 0.32361 -0.10417 C 0.32691 -0.10301 0.33038 -0.10255 0.33385 -0.10185 C 0.33559 -0.10023 0.33697 -0.09838 0.33888 -0.09722 C 0.33888 -0.09699 0.35156 -0.09167 0.35416 -0.09051 L 0.3592 -0.08819 L 0.36441 -0.08611 C 0.36545 -0.0838 0.36631 -0.08125 0.3677 -0.07917 C 0.3717 -0.07407 0.37447 -0.07407 0.37968 -0.07245 C 0.38125 -0.07106 0.38298 -0.06944 0.38472 -0.06782 C 0.38697 -0.06574 0.38906 -0.06296 0.39149 -0.06111 C 0.39305 -0.05995 0.39496 -0.05972 0.39652 -0.0588 C 0.4026 -0.05556 0.40329 -0.0544 0.40833 -0.04977 C 0.41441 -0.03796 0.40833 -0.04653 0.41857 -0.04074 C 0.42048 -0.03981 0.42187 -0.03773 0.42361 -0.03634 C 0.43368 -0.0287 0.42725 -0.03519 0.43559 -0.02731 C 0.45468 -0.00903 0.43281 -0.02801 0.44739 -0.01829 C 0.4493 -0.0169 0.45069 -0.01481 0.45243 -0.01366 C 0.45972 -0.00926 0.4625 -0.00949 0.46944 -0.00694 C 0.47118 -0.00625 0.47274 -0.00509 0.47447 -0.00463 C 0.47795 -0.0037 0.48142 -0.00347 0.48472 -0.00231 C 0.49375 0.00069 0.49357 0.00255 0.50156 0.0044 C 0.51684 0.00787 0.51822 0.00625 0.53559 0.00903 C 0.58628 0.01713 0.52795 0.01065 0.58125 0.01574 C 0.60416 0.02338 0.59288 0.02153 0.62708 0.01806 C 0.67899 0.01273 0.64253 0.01505 0.68802 0.00903 C 0.696 0.00787 0.70399 0.00741 0.7118 0.00671 C 0.71631 0.00509 0.72083 0.00324 0.72534 0.00208 C 0.73159 0.00093 0.73784 0.00093 0.74409 0 C 0.74809 -0.00069 0.75191 -0.00162 0.7559 -0.00231 C 0.77066 -0.00162 0.78541 -0.00208 0.8 0 C 0.80208 0.00023 0.80329 0.00324 0.80503 0.0044 C 0.80659 0.00556 0.8085 0.00579 0.81006 0.00671 C 0.81319 0.00833 0.81979 0.01227 0.82378 0.01343 C 0.82656 0.01435 0.82934 0.01505 0.83211 0.01574 C 0.84531 0.02731 0.83854 0.02315 0.8526 0.0294 C 0.86631 0.04144 0.84791 0.02639 0.86441 0.03611 C 0.88246 0.04676 0.86215 0.04074 0.88472 0.04514 C 0.89635 0.06065 0.88125 0.04329 0.90173 0.05417 C 0.90381 0.05532 0.90486 0.05903 0.90677 0.06088 C 0.90885 0.06296 0.91111 0.06435 0.91354 0.06551 C 0.91631 0.06667 0.91927 0.0669 0.92204 0.06782 C 0.94288 0.07477 0.92465 0.0706 0.94583 0.07454 C 0.94965 0.07685 0.95347 0.07963 0.95763 0.08125 C 0.99218 0.09444 0.94652 0.07176 0.98142 0.08819 C 0.98715 0.09074 0.99253 0.09444 0.99826 0.09722 C 1 0.09792 1.00156 0.09907 1.00329 0.09931 C 1.0085 0.10046 1.01354 0.10093 1.01857 0.10162 C 1.03159 0.11319 1.01805 0.10278 1.04913 0.10833 C 1.05329 0.10926 1.05694 0.11227 1.06093 0.11296 C 1.06892 0.11435 1.07691 0.11435 1.08472 0.11528 C 1.10572 0.11759 1.09392 0.11736 1.10347 0.11736 L 1.10347 0.11759 " pathEditMode="relative" rAng="0" ptsTypes="AAAAAAAAAAAAAAAAAAAAAAAAAAAAAAAAAAAAAAAAAAAAAAAAAAAAAAAAAAAAAAAAAAAAAAAAAAA">
                                      <p:cBhvr>
                                        <p:cTn id="6" dur="2000" fill="hold"/>
                                        <p:tgtEl>
                                          <p:spTgt spid="8"/>
                                        </p:tgtEl>
                                        <p:attrNameLst>
                                          <p:attrName>ppt_x</p:attrName>
                                          <p:attrName>ppt_y</p:attrName>
                                        </p:attrNameLst>
                                      </p:cBhvr>
                                      <p:rCtr x="55174" y="231"/>
                                    </p:animMotion>
                                  </p:childTnLst>
                                </p:cTn>
                              </p:par>
                              <p:par>
                                <p:cTn id="7" presetID="8" presetClass="emph" presetSubtype="0" repeatCount="indefinite" fill="hold" grpId="1" nodeType="withEffect">
                                  <p:stCondLst>
                                    <p:cond delay="0"/>
                                  </p:stCondLst>
                                  <p:childTnLst>
                                    <p:animRot by="21600000">
                                      <p:cBhvr>
                                        <p:cTn id="8" dur="2250" fill="hold"/>
                                        <p:tgtEl>
                                          <p:spTgt spid="8"/>
                                        </p:tgtEl>
                                        <p:attrNameLst>
                                          <p:attrName>r</p:attrName>
                                        </p:attrNameLst>
                                      </p:cBhvr>
                                    </p:animRot>
                                  </p:childTnLst>
                                </p:cTn>
                              </p:par>
                              <p:par>
                                <p:cTn id="9" presetID="0" presetClass="path" presetSubtype="0" repeatCount="indefinite" fill="hold" grpId="0" nodeType="withEffect">
                                  <p:stCondLst>
                                    <p:cond delay="500"/>
                                  </p:stCondLst>
                                  <p:childTnLst>
                                    <p:animMotion origin="layout" path="M 3.33333E-6 1.11111E-6 L 3.33333E-6 0.00023 L 0.14739 0.00208 C 0.15416 0.00231 0.15521 0.00486 0.16093 0.00671 C 0.16371 0.00764 0.16666 0.0081 0.16944 0.00903 C 0.18663 0.02037 0.17048 0.01111 0.20833 0.01574 C 0.21024 0.01597 0.2118 0.01736 0.21354 0.01805 C 0.21909 0.01991 0.22656 0.02106 0.23211 0.02245 C 0.23489 0.02315 0.23767 0.02454 0.24062 0.02477 C 0.25243 0.02592 0.26441 0.02616 0.27621 0.02708 C 0.34635 0.04028 0.27934 0.02893 0.43385 0.0338 C 0.44479 0.03403 0.45121 0.03935 0.46267 0.04051 C 0.47777 0.04213 0.49323 0.0419 0.50833 0.04282 C 0.51684 0.04329 0.52534 0.04421 0.53385 0.04514 L 0.54392 0.04722 C 0.57239 0.05324 0.54062 0.0463 0.56597 0.05185 C 0.56823 0.05324 0.57048 0.05509 0.57274 0.05625 C 0.575 0.05741 0.57743 0.05764 0.57951 0.05856 C 0.58298 0.05995 0.58646 0.06134 0.58975 0.06319 C 0.59253 0.06458 0.59531 0.06667 0.59826 0.06759 C 0.6026 0.06898 0.60729 0.06875 0.6118 0.06991 C 0.61632 0.07106 0.62083 0.07292 0.62534 0.07454 C 0.62534 0.07477 0.63889 0.07893 0.63889 0.07917 C 0.6434 0.08125 0.64774 0.08403 0.65243 0.08565 C 0.65972 0.08842 0.65989 0.08796 0.66771 0.09028 C 0.66996 0.09097 0.67222 0.09143 0.67448 0.09259 C 0.67743 0.09375 0.68021 0.0956 0.68298 0.09699 C 0.68628 0.09861 0.6901 0.09884 0.69323 0.10162 C 0.69479 0.10301 0.69635 0.10486 0.69826 0.10602 C 0.70191 0.1081 0.71232 0.10972 0.71527 0.11065 C 0.71701 0.11111 0.71857 0.11227 0.72031 0.11273 C 0.73246 0.11736 0.72152 0.11273 0.73559 0.11736 C 0.73732 0.11782 0.73889 0.11875 0.74062 0.11967 C 0.74635 0.12245 0.74878 0.1243 0.75416 0.12639 C 0.77205 0.1331 0.74687 0.12245 0.77118 0.1331 C 0.77274 0.1338 0.77465 0.13426 0.77621 0.13542 C 0.77847 0.1368 0.78055 0.13889 0.78298 0.13981 C 0.78732 0.1419 0.79218 0.14259 0.79652 0.14444 C 0.80868 0.14977 0.79357 0.14329 0.80833 0.14907 C 0.81007 0.14954 0.8118 0.15023 0.81354 0.15116 C 0.81909 0.1544 0.81979 0.15625 0.82534 0.1581 C 0.82864 0.15903 0.83211 0.15926 0.83559 0.16018 C 0.84618 0.16296 0.83854 0.16157 0.84739 0.16481 C 0.85191 0.16643 0.85642 0.16782 0.86093 0.16921 C 0.86597 0.17106 0.88055 0.17592 0.88298 0.17616 C 0.91232 0.17801 0.94166 0.17755 0.97118 0.17824 C 0.9776 0.1787 1.01232 0.18055 1.02361 0.18287 C 1.0283 0.1838 1.03281 0.18565 1.03715 0.18727 C 1.04635 0.19074 1.04166 0.19143 1.0559 0.19421 C 1.06371 0.1956 1.0717 0.19745 1.07968 0.19861 C 1.09548 0.20116 1.10399 0.20092 1.12031 0.20324 C 1.13958 0.20579 1.12569 0.20532 1.13732 0.20532 L 1.13732 0.20555 " pathEditMode="relative" rAng="0" ptsTypes="AAAAAAAAAAAAAAAAAAAAAAAAAAAAAAAAAAAAAAAAAAAAAAAAAAAAA">
                                      <p:cBhvr>
                                        <p:cTn id="10" dur="1750" fill="hold"/>
                                        <p:tgtEl>
                                          <p:spTgt spid="24"/>
                                        </p:tgtEl>
                                        <p:attrNameLst>
                                          <p:attrName>ppt_x</p:attrName>
                                          <p:attrName>ppt_y</p:attrName>
                                        </p:attrNameLst>
                                      </p:cBhvr>
                                      <p:rCtr x="56858" y="10278"/>
                                    </p:animMotion>
                                  </p:childTnLst>
                                </p:cTn>
                              </p:par>
                              <p:par>
                                <p:cTn id="11" presetID="8" presetClass="emph" presetSubtype="0" repeatCount="indefinite" fill="hold" grpId="1" nodeType="withEffect">
                                  <p:stCondLst>
                                    <p:cond delay="0"/>
                                  </p:stCondLst>
                                  <p:childTnLst>
                                    <p:animRot by="21600000">
                                      <p:cBhvr>
                                        <p:cTn id="12" dur="2000" fill="hold"/>
                                        <p:tgtEl>
                                          <p:spTgt spid="24"/>
                                        </p:tgtEl>
                                        <p:attrNameLst>
                                          <p:attrName>r</p:attrName>
                                        </p:attrNameLst>
                                      </p:cBhvr>
                                    </p:animRot>
                                  </p:childTnLst>
                                </p:cTn>
                              </p:par>
                              <p:par>
                                <p:cTn id="13" presetID="0" presetClass="path" presetSubtype="0" repeatCount="indefinite" fill="hold" grpId="0" nodeType="withEffect">
                                  <p:stCondLst>
                                    <p:cond delay="750"/>
                                  </p:stCondLst>
                                  <p:childTnLst>
                                    <p:animMotion origin="layout" path="M -8.33333E-7 1.85185E-6 L -8.33333E-7 0.00023 L 0.01615 -0.02153 C 0.01788 -0.02384 0.01927 -0.02709 0.02153 -0.02847 L 0.02865 -0.03334 C 0.02917 -0.03565 0.02917 -0.03866 0.03038 -0.04051 C 0.03351 -0.04445 0.04115 -0.05 0.04115 -0.04977 C 0.04236 -0.05232 0.04323 -0.05509 0.04479 -0.05718 C 0.04983 -0.06389 0.04965 -0.06042 0.05538 -0.06435 C 0.05729 -0.06551 0.05885 -0.06736 0.06059 -0.06898 C 0.06372 -0.08171 0.06076 -0.07477 0.07309 -0.08565 C 0.07309 -0.08542 0.08386 -0.09514 0.08386 -0.09491 C 0.08629 -0.09676 0.08837 -0.09861 0.09097 -0.1 C 0.09271 -0.10093 0.09445 -0.10162 0.09636 -0.10232 C 0.09757 -0.10486 0.09826 -0.10764 0.09983 -0.10949 C 0.10139 -0.11111 0.10365 -0.11088 0.10504 -0.11181 C 0.10712 -0.1132 0.10868 -0.11528 0.11042 -0.11667 C 0.11285 -0.11852 0.11563 -0.11945 0.11771 -0.12153 C 0.12917 -0.13241 0.11649 -0.12639 0.13021 -0.13102 C 0.14254 -0.1419 0.13681 -0.13866 0.14618 -0.14283 C 0.1474 -0.14445 0.14826 -0.14653 0.14965 -0.14769 C 0.15313 -0.15 0.15747 -0.14954 0.16042 -0.15232 C 0.17292 -0.16343 0.16719 -0.16019 0.17674 -0.16435 C 0.18767 -0.17894 0.17517 -0.16459 0.19271 -0.17616 C 0.2007 -0.18171 0.19965 -0.18125 0.20886 -0.18565 C 0.21059 -0.18658 0.2125 -0.18704 0.21424 -0.1882 C 0.21736 -0.19028 0.21997 -0.19329 0.22309 -0.19537 C 0.22483 -0.1963 0.22674 -0.19699 0.22847 -0.19769 C 0.23438 -0.2 0.23837 -0.2007 0.24462 -0.20232 C 0.24566 -0.20486 0.24636 -0.20787 0.24809 -0.20949 C 0.24913 -0.21088 0.26007 -0.21412 0.26042 -0.21435 C 0.26215 -0.21597 0.26389 -0.21806 0.26597 -0.21898 C 0.26823 -0.22037 0.27083 -0.2206 0.27292 -0.22153 C 0.28594 -0.22639 0.26927 -0.2213 0.28715 -0.22616 C 0.29497 -0.2331 0.2941 -0.2338 0.30712 -0.23334 C 0.33438 -0.23264 0.36181 -0.23009 0.38924 -0.22871 C 0.39583 -0.22755 0.40538 -0.22639 0.41233 -0.22384 C 0.41597 -0.22246 0.41945 -0.22037 0.42309 -0.21898 L 0.43021 -0.21667 C 0.43386 -0.21343 0.43681 -0.20903 0.44097 -0.20718 C 0.44271 -0.20648 0.44462 -0.20602 0.44636 -0.20486 C 0.44826 -0.20347 0.44965 -0.20116 0.45174 -0.2 C 0.45399 -0.19884 0.45642 -0.19861 0.45868 -0.19769 C 0.47674 -0.19074 0.44896 -0.20023 0.47136 -0.19283 C 0.47257 -0.19051 0.47309 -0.18727 0.47483 -0.18565 C 0.47691 -0.18403 0.47951 -0.18426 0.48195 -0.18334 C 0.48368 -0.18264 0.48542 -0.18171 0.48715 -0.18102 C 0.49479 -0.17107 0.48629 -0.18056 0.49983 -0.17384 C 0.50191 -0.17292 0.5033 -0.1706 0.50521 -0.16898 C 0.50747 -0.16736 0.50972 -0.16551 0.51233 -0.16435 C 0.51476 -0.1632 0.51719 -0.16296 0.51927 -0.16204 C 0.52309 -0.16042 0.53021 -0.15718 0.53021 -0.15695 C 0.53125 -0.15486 0.53212 -0.15209 0.53386 -0.15 C 0.53524 -0.14792 0.53733 -0.14699 0.53906 -0.14537 C 0.54167 -0.14306 0.5441 -0.14074 0.54636 -0.1382 C 0.54826 -0.13588 0.54948 -0.1331 0.55174 -0.13102 C 0.55504 -0.12755 0.56233 -0.12153 0.56233 -0.1213 C 0.57222 -0.10185 0.55938 -0.12431 0.57136 -0.11181 C 0.57535 -0.10787 0.5783 -0.10232 0.58177 -0.09769 L 0.58559 -0.09283 C 0.58733 -0.09051 0.58837 -0.08658 0.59097 -0.08565 L 0.59792 -0.08334 C 0.59913 -0.08102 0.59965 -0.07778 0.60174 -0.07616 C 0.60486 -0.07361 0.61215 -0.07153 0.61215 -0.0713 C 0.62083 -0.06019 0.61563 -0.06621 0.6283 -0.05486 C 0.63004 -0.05324 0.63177 -0.05046 0.63386 -0.05 L 0.64254 -0.04769 C 0.64514 -0.04514 0.6474 -0.04283 0.64983 -0.04051 C 0.65347 -0.03727 0.65695 -0.03449 0.66042 -0.03102 C 0.66302 -0.02847 0.66528 -0.02616 0.66771 -0.02384 C 0.67118 -0.0206 0.67517 -0.01829 0.6783 -0.01435 C 0.6809 -0.01111 0.68212 -0.00579 0.68559 -0.00486 C 0.70295 0.00116 0.68125 -0.00602 0.70174 1.85185E-6 C 0.70382 0.00069 0.70642 0.00162 0.70868 0.00231 C 0.71163 0.00324 0.71476 0.00393 0.71771 0.00486 C 0.7408 0.0118 0.72326 0.00764 0.74271 0.01204 L 0.84097 0.00949 C 0.84462 0.00949 0.84809 0.00833 0.85156 0.00717 C 0.85451 0.00602 0.85747 0.0037 0.86059 0.00231 C 0.86285 0.00139 0.86528 0.00069 0.86771 1.85185E-6 C 0.88021 -0.0125 0.86997 -0.00371 0.88889 -0.01435 C 0.90313 -0.02199 0.88941 -0.01667 0.90347 -0.02153 C 0.91198 -0.02709 0.91059 -0.02593 0.91927 -0.03334 C 0.92136 -0.03496 0.92274 -0.03704 0.92483 -0.0382 C 0.92882 -0.04028 0.93316 -0.04121 0.93733 -0.04283 C 0.93924 -0.04352 0.94097 -0.04421 0.94271 -0.04514 C 0.95955 -0.05648 0.94497 -0.04931 0.95695 -0.05486 C 0.9783 -0.07361 0.95868 -0.05857 0.97483 -0.06667 C 0.97708 -0.06783 0.97934 -0.0706 0.98195 -0.07153 C 0.98611 -0.07292 0.99011 -0.07292 0.99445 -0.07384 C 0.99688 -0.07431 0.99931 -0.07546 1.00139 -0.07616 C 1.01511 -0.0882 0.99566 -0.07199 1.02136 -0.08565 C 1.03403 -0.09259 1.02708 -0.08982 1.04271 -0.09283 C 1.04636 -0.09445 1.04983 -0.0963 1.05347 -0.09769 C 1.05642 -0.09861 1.05955 -0.09838 1.06215 -0.1 C 1.06684 -0.10255 1.07049 -0.10671 1.07483 -0.10949 C 1.07778 -0.11134 1.08073 -0.11273 1.08386 -0.11435 C 1.08733 -0.11597 1.09132 -0.11621 1.09445 -0.11898 C 1.09636 -0.1206 1.09792 -0.12246 1.09983 -0.12384 C 1.10208 -0.1257 1.10469 -0.12662 1.10695 -0.12871 C 1.10833 -0.12986 1.1092 -0.13195 1.11042 -0.13334 C 1.11389 -0.13681 1.12136 -0.14283 1.12136 -0.14259 L 1.12136 -0.14283 " pathEditMode="relative" rAng="0" ptsTypes="AAAAAAAAAAAAAAAAAAAAAAAAAAAAAAAAAAAAAAAAAAAAAAAAAAAAAAAAAAAAAAAAAAAAAAAAAAAAAAAAAAAAAAAAAAAAAAAAAAAAAAA">
                                      <p:cBhvr>
                                        <p:cTn id="14" dur="2250" fill="hold"/>
                                        <p:tgtEl>
                                          <p:spTgt spid="26"/>
                                        </p:tgtEl>
                                        <p:attrNameLst>
                                          <p:attrName>ppt_x</p:attrName>
                                          <p:attrName>ppt_y</p:attrName>
                                        </p:attrNameLst>
                                      </p:cBhvr>
                                      <p:rCtr x="56059" y="-11088"/>
                                    </p:animMotion>
                                  </p:childTnLst>
                                </p:cTn>
                              </p:par>
                              <p:par>
                                <p:cTn id="15" presetID="8" presetClass="emph" presetSubtype="0" repeatCount="indefinite" fill="hold" grpId="1" nodeType="withEffect">
                                  <p:stCondLst>
                                    <p:cond delay="0"/>
                                  </p:stCondLst>
                                  <p:childTnLst>
                                    <p:animRot by="21600000">
                                      <p:cBhvr>
                                        <p:cTn id="16" dur="1750" fill="hold"/>
                                        <p:tgtEl>
                                          <p:spTgt spid="26"/>
                                        </p:tgtEl>
                                        <p:attrNameLst>
                                          <p:attrName>r</p:attrName>
                                        </p:attrNameLst>
                                      </p:cBhvr>
                                    </p:animRot>
                                  </p:childTnLst>
                                </p:cTn>
                              </p:par>
                              <p:par>
                                <p:cTn id="17" presetID="0" presetClass="path" presetSubtype="0" repeatCount="indefinite" fill="hold" grpId="0" nodeType="withEffect">
                                  <p:stCondLst>
                                    <p:cond delay="1250"/>
                                  </p:stCondLst>
                                  <p:childTnLst>
                                    <p:animMotion origin="layout" path="M 1.66667E-6 2.22222E-6 L 1.66667E-6 0.00023 C 0.00538 -0.00093 0.01076 -0.00139 0.01614 -0.00255 C 0.01805 -0.00301 0.01962 -0.0044 0.02153 -0.00486 C 0.02569 -0.00602 0.02986 -0.00648 0.03403 -0.00718 C 0.04496 -0.01713 0.03663 -0.01134 0.05903 -0.01435 C 0.06371 -0.01505 0.06857 -0.01597 0.07326 -0.0169 C 0.09896 -0.0206 0.08264 -0.01736 0.10173 -0.02153 C 0.11146 -0.03033 0.10312 -0.02431 0.11962 -0.02871 C 0.12135 -0.02917 0.12292 -0.03056 0.12465 -0.03102 C 0.12934 -0.03218 0.13403 -0.03264 0.13923 -0.03357 C 0.14062 -0.03426 0.14253 -0.03519 0.14444 -0.03588 C 0.15191 -0.03843 0.15764 -0.03889 0.1658 -0.04051 C 0.20538 -0.04884 0.17413 -0.04468 0.23351 -0.04769 C 0.23906 -0.04861 0.24444 -0.04908 0.24965 -0.05023 C 0.25694 -0.05162 0.25972 -0.05463 0.26753 -0.05718 L 0.27448 -0.05972 C 0.27691 -0.06134 0.27917 -0.0632 0.28177 -0.06435 C 0.28403 -0.06551 0.28663 -0.06597 0.28906 -0.0669 C 0.3066 -0.07361 0.27899 -0.06412 0.30156 -0.07153 C 0.30312 -0.07315 0.30538 -0.07431 0.3066 -0.07639 C 0.30833 -0.07824 0.30868 -0.08172 0.31024 -0.08357 C 0.3125 -0.08565 0.31528 -0.08658 0.31736 -0.0882 C 0.31996 -0.09306 0.32344 -0.09699 0.32448 -0.10255 C 0.32517 -0.10486 0.32517 -0.10787 0.32621 -0.10972 C 0.32934 -0.11366 0.3342 -0.11505 0.33715 -0.11922 C 0.33819 -0.12084 0.33941 -0.12246 0.3408 -0.12384 C 0.34531 -0.12871 0.35087 -0.13287 0.35694 -0.13357 L 0.41389 -0.14051 C 0.42847 -0.13982 0.44271 -0.14005 0.45677 -0.1382 C 0.46076 -0.13773 0.46406 -0.13472 0.46753 -0.13357 C 0.46996 -0.13264 0.47239 -0.13195 0.47448 -0.13102 C 0.4783 -0.12963 0.48177 -0.12755 0.48559 -0.12639 C 0.49826 -0.12222 0.49045 -0.125 0.50885 -0.1169 C 0.51024 -0.11597 0.51215 -0.11505 0.51389 -0.11435 C 0.53611 -0.10695 0.50851 -0.11644 0.52639 -0.10972 C 0.52864 -0.1088 0.53125 -0.1081 0.53368 -0.10718 C 0.53524 -0.10648 0.53715 -0.10556 0.53923 -0.10486 C 0.54271 -0.10394 0.54618 -0.10324 0.54965 -0.10255 C 0.55156 -0.10093 0.55295 -0.09908 0.55486 -0.09769 C 0.55903 -0.09514 0.56528 -0.09445 0.56927 -0.09306 C 0.58177 -0.08889 0.56649 -0.09259 0.58177 -0.08588 C 0.58455 -0.08449 0.58785 -0.08426 0.5908 -0.08357 C 0.59323 -0.08287 0.59566 -0.08148 0.59774 -0.08102 C 0.60729 -0.07917 0.61701 -0.0794 0.62656 -0.07639 C 0.64861 -0.06898 0.62101 -0.07847 0.63906 -0.07153 C 0.64097 -0.0706 0.64375 -0.07037 0.64635 -0.06922 C 0.65069 -0.0669 0.65364 -0.06297 0.65833 -0.06204 C 0.66458 -0.06088 0.67031 -0.06042 0.67639 -0.05972 C 0.6783 -0.0588 0.68003 -0.05787 0.6816 -0.05718 C 0.72101 -0.04514 0.72535 -0.05185 0.78542 -0.05023 C 0.81354 -0.03935 0.78229 -0.05047 0.81024 -0.04306 C 0.81545 -0.04167 0.82465 -0.0382 0.82465 -0.03797 C 0.82639 -0.03658 0.8283 -0.03542 0.83003 -0.03357 C 0.83177 -0.03148 0.83194 -0.02755 0.83368 -0.02639 C 0.83802 -0.02338 0.84323 -0.02361 0.84792 -0.02153 C 0.85156 -0.01991 0.85521 -0.01898 0.85885 -0.0169 C 0.86094 -0.01528 0.86319 -0.0132 0.86597 -0.01204 C 0.86996 -0.00996 0.87986 -0.0081 0.88385 -0.00718 C 0.90104 -0.0088 0.9184 -0.00949 0.93559 -0.01204 C 0.93958 -0.01273 0.9434 -0.01574 0.94792 -0.0169 C 0.9526 -0.01806 0.95746 -0.01829 0.96215 -0.01922 C 0.9651 -0.02084 0.96788 -0.02269 0.97118 -0.02384 C 0.97413 -0.02523 0.98837 -0.02824 0.9908 -0.02871 C 0.99288 -0.03033 0.99548 -0.03218 0.99809 -0.03357 C 1.0033 -0.03634 1.00989 -0.03889 1.01597 -0.04051 C 1.01857 -0.04144 1.02153 -0.04213 1.02465 -0.04306 C 1.02708 -0.04375 1.02951 -0.04445 1.03194 -0.04537 C 1.03576 -0.04699 1.0401 -0.04908 1.0441 -0.05023 C 1.05087 -0.05162 1.05729 -0.05185 1.06389 -0.05255 L 1.08715 -0.05486 C 1.10035 -0.05648 1.11892 -0.0581 1.13351 -0.06204 C 1.13576 -0.06273 1.13854 -0.06366 1.1408 -0.06435 C 1.15347 -0.06829 1.14531 -0.06482 1.15521 -0.06922 C 1.15677 -0.07084 1.15833 -0.07269 1.16024 -0.07384 C 1.1618 -0.075 1.16406 -0.0757 1.1658 -0.07639 C 1.17153 -0.07824 1.1776 -0.07847 1.18368 -0.08102 C 1.18524 -0.08195 1.18732 -0.08241 1.18889 -0.08357 C 1.19653 -0.08866 1.19184 -0.0882 1.19583 -0.0882 L 1.19583 -0.08797 " pathEditMode="relative" rAng="0" ptsTypes="AAAAAAAAAAAAAAAAAAAAAAAAAAAAAAAAAAAAAAAAAAAAAAAAAAAAAAAAAAAAAAAAAAAAAAAAAAAAAAAA">
                                      <p:cBhvr>
                                        <p:cTn id="18" dur="1750" fill="hold"/>
                                        <p:tgtEl>
                                          <p:spTgt spid="28"/>
                                        </p:tgtEl>
                                        <p:attrNameLst>
                                          <p:attrName>ppt_x</p:attrName>
                                          <p:attrName>ppt_y</p:attrName>
                                        </p:attrNameLst>
                                      </p:cBhvr>
                                      <p:rCtr x="59792" y="-7014"/>
                                    </p:animMotion>
                                  </p:childTnLst>
                                </p:cTn>
                              </p:par>
                              <p:par>
                                <p:cTn id="19" presetID="8" presetClass="emph" presetSubtype="0" repeatCount="indefinite" fill="hold" grpId="1" nodeType="withEffect">
                                  <p:stCondLst>
                                    <p:cond delay="750"/>
                                  </p:stCondLst>
                                  <p:childTnLst>
                                    <p:animRot by="21600000">
                                      <p:cBhvr>
                                        <p:cTn id="20" dur="3000" fill="hold"/>
                                        <p:tgtEl>
                                          <p:spTgt spid="28"/>
                                        </p:tgtEl>
                                        <p:attrNameLst>
                                          <p:attrName>r</p:attrName>
                                        </p:attrNameLst>
                                      </p:cBhvr>
                                    </p:animRot>
                                  </p:childTnLst>
                                </p:cTn>
                              </p:par>
                              <p:par>
                                <p:cTn id="21" presetID="0" presetClass="path" presetSubtype="0" repeatCount="indefinite" fill="hold" grpId="0" nodeType="withEffect">
                                  <p:stCondLst>
                                    <p:cond delay="750"/>
                                  </p:stCondLst>
                                  <p:childTnLst>
                                    <p:animMotion origin="layout" path="M 3.33333E-6 4.07407E-6 L 3.33333E-6 0.00023 C 0.03663 -0.0088 0.00694 0.00023 0.02864 -0.00949 C 0.0309 -0.01065 0.0335 -0.01065 0.03576 -0.01181 C 0.03836 -0.0132 0.04045 -0.01528 0.04288 -0.01667 C 0.0559 -0.02454 0.05208 -0.02269 0.0625 -0.02616 C 0.06805 -0.03079 0.07257 -0.03473 0.07847 -0.0382 C 0.08021 -0.03912 0.08211 -0.03959 0.08385 -0.04051 C 0.08628 -0.0419 0.08871 -0.04352 0.09097 -0.04514 C 0.09409 -0.04746 0.0967 -0.05047 0.1 -0.05232 C 0.10208 -0.05371 0.10468 -0.05394 0.10711 -0.05487 C 0.11909 -0.06551 0.10416 -0.05324 0.125 -0.06436 C 0.12725 -0.06551 0.13628 -0.07524 0.13732 -0.07616 C 0.13906 -0.07755 0.14097 -0.07778 0.14271 -0.07848 C 0.14514 -0.08102 0.14739 -0.0838 0.15 -0.08565 C 0.15156 -0.08704 0.15364 -0.08704 0.15521 -0.0882 C 0.15833 -0.09028 0.16128 -0.0926 0.16423 -0.09537 C 0.1684 -0.09908 0.17257 -0.10301 0.17673 -0.10718 C 0.17968 -0.11019 0.18246 -0.11389 0.18559 -0.11667 C 0.18715 -0.11806 0.18923 -0.11806 0.19097 -0.11899 C 0.19583 -0.12223 0.20139 -0.12987 0.20521 -0.13334 C 0.20746 -0.13542 0.21007 -0.13635 0.2125 -0.1382 C 0.21545 -0.14028 0.21823 -0.14329 0.22135 -0.14537 C 0.22309 -0.1463 0.225 -0.14676 0.22673 -0.14769 C 0.2309 -0.15 0.23507 -0.15255 0.23923 -0.15487 C 0.24097 -0.15579 0.24271 -0.15625 0.24461 -0.15718 C 0.24757 -0.1588 0.25052 -0.16042 0.25347 -0.16204 C 0.25521 -0.16274 0.25711 -0.16343 0.25885 -0.16436 C 0.26302 -0.16667 0.26736 -0.16875 0.27135 -0.17153 C 0.27448 -0.17362 0.27708 -0.17686 0.28021 -0.17871 C 0.28246 -0.17987 0.28507 -0.17987 0.28732 -0.18102 C 0.28993 -0.18218 0.29218 -0.18426 0.29461 -0.18588 C 0.29635 -0.18681 0.29809 -0.18727 0.3 -0.1882 C 0.30173 -0.18982 0.3033 -0.19167 0.30521 -0.19283 C 0.30694 -0.19399 0.30885 -0.19468 0.31059 -0.19537 C 0.31875 -0.19792 0.32517 -0.19862 0.33385 -0.2 C 0.34288 -0.21227 0.33767 -0.20718 0.36232 -0.20718 C 0.38628 -0.20718 0.41007 -0.20556 0.43385 -0.20487 C 0.43559 -0.20394 0.4375 -0.20348 0.43923 -0.20255 C 0.44166 -0.20093 0.44392 -0.19885 0.44635 -0.19769 C 0.44861 -0.19653 0.45104 -0.19607 0.45347 -0.19537 C 0.45781 -0.19144 0.46354 -0.18635 0.46771 -0.18334 C 0.46944 -0.18218 0.47135 -0.18195 0.47309 -0.18102 C 0.47552 -0.17963 0.47777 -0.17755 0.48021 -0.17616 C 0.48194 -0.17524 0.48385 -0.17477 0.48559 -0.17385 C 0.48871 -0.17246 0.49149 -0.17061 0.49461 -0.16899 C 0.49635 -0.16667 0.49774 -0.16366 0.5 -0.16204 C 0.50208 -0.16042 0.50521 -0.16158 0.50711 -0.15949 C 0.5085 -0.15811 0.50746 -0.15417 0.50885 -0.15232 C 0.51024 -0.1507 0.5125 -0.15116 0.51423 -0.15 C 0.52343 -0.14399 0.51666 -0.14445 0.52847 -0.13565 C 0.53055 -0.13426 0.53316 -0.13426 0.53559 -0.13334 C 0.54826 -0.12223 0.53264 -0.13635 0.54809 -0.12153 C 0.54982 -0.11991 0.55156 -0.11783 0.55347 -0.11667 C 0.55573 -0.11551 0.55833 -0.11505 0.56059 -0.11436 C 0.56423 -0.10949 0.56632 -0.10625 0.57135 -0.10232 C 0.57291 -0.10116 0.575 -0.10116 0.57673 -0.1 C 0.58038 -0.09723 0.58385 -0.09352 0.58732 -0.09051 C 0.61111 -0.07037 0.58541 -0.09306 0.60173 -0.07848 C 0.60225 -0.07547 0.60208 -0.07176 0.60347 -0.06899 C 0.60468 -0.06667 0.60711 -0.06598 0.60885 -0.06436 C 0.61024 -0.06297 0.61128 -0.06112 0.61232 -0.05949 C 0.6158 -0.04607 0.61284 -0.05417 0.625 -0.0382 L 0.625 -0.03797 C 0.62673 -0.03403 0.62847 -0.0301 0.63021 -0.02616 C 0.63142 -0.02385 0.63211 -0.02084 0.63385 -0.01899 C 0.63524 -0.01737 0.63732 -0.01737 0.63923 -0.01667 C 0.64045 -0.01343 0.64097 -0.00973 0.64271 -0.00718 C 0.64461 -0.00463 0.64826 -0.0051 0.64982 -0.00232 C 0.65156 0.00023 0.65034 0.00439 0.65173 0.00717 C 0.65295 0.00949 0.65538 0.01018 0.65711 0.01203 C 0.65902 0.01412 0.66076 0.01643 0.6625 0.01898 C 0.66371 0.02129 0.66423 0.02453 0.66597 0.02615 C 0.66805 0.02801 0.67083 0.02754 0.67309 0.0287 C 0.67569 0.02986 0.67795 0.03171 0.68021 0.03333 C 0.68142 0.03564 0.68211 0.03888 0.68385 0.04051 C 0.68593 0.04236 0.68871 0.04189 0.69097 0.04282 C 0.69409 0.04421 0.69687 0.04606 0.69982 0.04768 C 0.70173 0.04861 0.70364 0.04884 0.70521 0.05 C 0.70711 0.05138 0.70868 0.0537 0.71059 0.05486 C 0.71389 0.05648 0.73021 0.05926 0.73211 0.05949 C 0.74132 0.06782 0.73455 0.06319 0.75 0.06666 C 0.75295 0.06736 0.7559 0.06828 0.75885 0.06898 C 0.76232 0.0699 0.76597 0.0706 0.76961 0.07152 C 0.7868 0.08078 0.77066 0.07338 0.79809 0.0787 C 0.84687 0.08796 0.78177 0.07963 0.83732 0.08588 C 0.85052 0.08426 0.86371 0.08287 0.87673 0.08101 C 0.87934 0.08055 0.88958 0.07754 0.89271 0.07615 C 0.89635 0.07476 0.89982 0.07268 0.90347 0.07152 C 0.92725 0.06435 0.92899 0.06481 0.95 0.06203 C 0.95295 0.06111 0.9559 0.06088 0.95885 0.05949 C 0.96128 0.05833 0.96336 0.05578 0.96597 0.05486 C 0.96996 0.05324 0.9743 0.05324 0.97847 0.05231 C 0.98211 0.05092 0.98559 0.04907 0.98923 0.04768 C 0.99218 0.04652 0.99531 0.04652 0.99809 0.04537 C 1.00069 0.04421 1.00277 0.04189 1.00521 0.04051 C 1.01007 0.03773 1.01423 0.03703 1.01961 0.03564 C 1.0283 0.02801 1.02152 0.03263 1.03385 0.0287 C 1.03559 0.02801 1.03732 0.02685 1.03923 0.02615 C 1.0434 0.02453 1.04739 0.02268 1.05173 0.02152 C 1.05573 0.02037 1.06007 0.0199 1.06423 0.01898 C 1.06892 0.01666 1.07361 0.01388 1.07847 0.01203 C 1.0809 0.01111 1.08333 0.01041 1.08559 0.00949 C 1.10104 -0.00417 1.08159 0.01226 1.09635 0.00231 C 1.09826 0.00115 1.09982 -0.00093 1.10173 -0.00232 C 1.10399 -0.00417 1.10659 -0.00533 1.10885 -0.00718 C 1.11076 -0.00857 1.11232 -0.01042 1.11423 -0.01181 C 1.11649 -0.01366 1.11909 -0.01482 1.12135 -0.01667 C 1.125 -0.01968 1.12899 -0.02223 1.13211 -0.02616 C 1.14253 -0.04005 1.1375 -0.03496 1.14635 -0.04283 L 1.14982 -0.05 L 1.14982 -0.04977 " pathEditMode="relative" rAng="0" ptsTypes="AAAAAAAAAAAAAAAAAAAAAAAAAAAAAAAAAAAAAAAAAAAAAAAAAAAAAAAAAAAAAAAAAAAAAAAAAAAAAAAAAAAAAAAAAAAAAAAAAAAAAAAAAAAAAAAA">
                                      <p:cBhvr>
                                        <p:cTn id="22" dur="2000" fill="hold"/>
                                        <p:tgtEl>
                                          <p:spTgt spid="54"/>
                                        </p:tgtEl>
                                        <p:attrNameLst>
                                          <p:attrName>ppt_x</p:attrName>
                                          <p:attrName>ppt_y</p:attrName>
                                        </p:attrNameLst>
                                      </p:cBhvr>
                                      <p:rCtr x="57483" y="-6134"/>
                                    </p:animMotion>
                                  </p:childTnLst>
                                </p:cTn>
                              </p:par>
                              <p:par>
                                <p:cTn id="23" presetID="8" presetClass="emph" presetSubtype="0" repeatCount="indefinite" fill="hold" grpId="1" nodeType="withEffect">
                                  <p:stCondLst>
                                    <p:cond delay="0"/>
                                  </p:stCondLst>
                                  <p:childTnLst>
                                    <p:animRot by="21600000">
                                      <p:cBhvr>
                                        <p:cTn id="24" dur="5000" fill="hold"/>
                                        <p:tgtEl>
                                          <p:spTgt spid="54"/>
                                        </p:tgtEl>
                                        <p:attrNameLst>
                                          <p:attrName>r</p:attrName>
                                        </p:attrNameLst>
                                      </p:cBhvr>
                                    </p:animRot>
                                  </p:childTnLst>
                                </p:cTn>
                              </p:par>
                              <p:par>
                                <p:cTn id="25" presetID="0" presetClass="path" presetSubtype="0" repeatCount="indefinite" fill="hold" grpId="0" nodeType="withEffect">
                                  <p:stCondLst>
                                    <p:cond delay="0"/>
                                  </p:stCondLst>
                                  <p:childTnLst>
                                    <p:animMotion origin="layout" path="M 4.16667E-6 2.22222E-6 L 4.16667E-6 0.00023 C 0.00486 -0.00417 0.01007 -0.00718 0.01423 -0.01204 C 0.01996 -0.01852 0.02604 -0.025 0.0302 -0.03334 C 0.03142 -0.03588 0.03229 -0.03866 0.03385 -0.04051 C 0.03593 -0.04329 0.03871 -0.04514 0.04097 -0.04769 C 0.04479 -0.05232 0.04809 -0.05718 0.05173 -0.06204 L 0.05711 -0.06922 C 0.05885 -0.07153 0.06093 -0.07361 0.06232 -0.07639 C 0.06354 -0.07871 0.06441 -0.08148 0.06597 -0.08334 C 0.06805 -0.08634 0.07048 -0.08797 0.07309 -0.09051 C 0.07673 -0.09514 0.07986 -0.1 0.08385 -0.10486 C 0.08559 -0.10718 0.08715 -0.10996 0.08923 -0.11204 C 0.09218 -0.11528 0.09531 -0.11806 0.09809 -0.12153 C 0.11024 -0.13611 0.10225 -0.13125 0.11232 -0.13588 C 0.13107 -0.1669 0.11076 -0.1375 0.12482 -0.15 C 0.13767 -0.16158 0.12222 -0.15463 0.13732 -0.15972 C 0.1493 -0.1757 0.1434 -0.17176 0.15347 -0.17639 C 0.16701 -0.19074 0.15972 -0.18218 0.17482 -0.20255 C 0.17586 -0.20417 0.17743 -0.20533 0.17847 -0.20718 C 0.17968 -0.20972 0.18038 -0.2125 0.18211 -0.21435 C 0.18472 -0.21736 0.18802 -0.21898 0.19097 -0.22153 C 0.1934 -0.22384 0.19566 -0.22639 0.19809 -0.22871 C 0.19982 -0.23033 0.20191 -0.23172 0.20347 -0.23334 C 0.20538 -0.23565 0.20659 -0.23889 0.20885 -0.24051 C 0.21093 -0.24213 0.21354 -0.24213 0.21597 -0.24306 L 0.22673 -0.25255 C 0.22847 -0.25417 0.23003 -0.25648 0.23211 -0.25718 C 0.23437 -0.2581 0.2368 -0.2588 0.23923 -0.25972 C 0.24097 -0.26042 0.2427 -0.26134 0.24461 -0.26204 C 0.24861 -0.26366 0.25295 -0.26528 0.25711 -0.26667 C 0.26597 -0.26528 0.275 -0.26435 0.28385 -0.26204 C 0.2875 -0.26111 0.29444 -0.25718 0.29444 -0.25695 C 0.29809 -0.25417 0.30121 -0.24954 0.30503 -0.24769 C 0.31128 -0.24514 0.31371 -0.24445 0.31944 -0.2382 C 0.32413 -0.2331 0.32621 -0.22408 0.33194 -0.22153 L 0.34253 -0.21667 C 0.34375 -0.21435 0.35243 -0.19653 0.35503 -0.19306 C 0.37187 -0.17084 0.35347 -0.20162 0.3677 -0.17639 C 0.37187 -0.15949 0.36562 -0.17917 0.37673 -0.16435 C 0.38767 -0.14977 0.37309 -0.1581 0.38559 -0.15255 C 0.39444 -0.12917 0.3835 -0.15232 0.39461 -0.14051 C 0.40607 -0.12824 0.38993 -0.13704 0.40347 -0.13102 C 0.41406 -0.10996 0.40555 -0.12176 0.4177 -0.11204 C 0.42135 -0.10903 0.42448 -0.1044 0.42847 -0.10255 L 0.43923 -0.09769 C 0.44149 -0.09537 0.44357 -0.09213 0.44635 -0.09051 C 0.44895 -0.08912 0.46666 -0.08611 0.4677 -0.08588 C 0.47204 -0.08472 0.47604 -0.08195 0.4802 -0.08102 C 0.4927 -0.07871 0.5052 -0.07847 0.5177 -0.07639 C 0.56354 -0.06875 0.5368 -0.07199 0.59809 -0.06922 C 0.60642 -0.06829 0.61458 -0.06829 0.62309 -0.06667 C 0.62743 -0.06597 0.63125 -0.06297 0.63559 -0.06204 C 0.6427 -0.06042 0.64965 -0.06042 0.65694 -0.05972 C 0.68316 -0.05278 0.63819 -0.06412 0.68906 -0.05486 C 0.69444 -0.05394 0.69965 -0.05116 0.70503 -0.05 C 0.70989 -0.04931 0.75225 -0.0456 0.7552 -0.04537 C 0.75885 -0.04375 0.76215 -0.04121 0.76597 -0.04051 C 0.8052 -0.03357 0.85607 -0.03449 0.8927 -0.03334 C 0.90677 -0.02732 0.90173 -0.02894 0.92847 -0.02639 C 0.9427 -0.025 0.95694 -0.02477 0.97135 -0.02384 C 0.97222 -0.02384 1.02361 -0.0169 1.03194 -0.01667 C 1.05937 -0.01621 1.0868 -0.01667 1.11406 -0.01667 L 1.11406 -0.01644 " pathEditMode="relative" rAng="0" ptsTypes="AAAAAAAAAAAAAAAAAAAAAAAAAAAAAAAAAAAAAAAAAAAAAAAAAAAAAAAAAAAAAAAA">
                                      <p:cBhvr>
                                        <p:cTn id="26" dur="2250" fill="hold"/>
                                        <p:tgtEl>
                                          <p:spTgt spid="55"/>
                                        </p:tgtEl>
                                        <p:attrNameLst>
                                          <p:attrName>ppt_x</p:attrName>
                                          <p:attrName>ppt_y</p:attrName>
                                        </p:attrNameLst>
                                      </p:cBhvr>
                                      <p:rCtr x="55694" y="-13333"/>
                                    </p:animMotion>
                                  </p:childTnLst>
                                </p:cTn>
                              </p:par>
                              <p:par>
                                <p:cTn id="27" presetID="8" presetClass="emph" presetSubtype="0" repeatCount="indefinite" fill="hold" grpId="1" nodeType="withEffect">
                                  <p:stCondLst>
                                    <p:cond delay="0"/>
                                  </p:stCondLst>
                                  <p:childTnLst>
                                    <p:animRot by="21600000">
                                      <p:cBhvr>
                                        <p:cTn id="28" dur="1000" fill="hold"/>
                                        <p:tgtEl>
                                          <p:spTgt spid="55"/>
                                        </p:tgtEl>
                                        <p:attrNameLst>
                                          <p:attrName>r</p:attrName>
                                        </p:attrNameLst>
                                      </p:cBhvr>
                                    </p:animRot>
                                  </p:childTnLst>
                                </p:cTn>
                              </p:par>
                              <p:par>
                                <p:cTn id="29" presetID="0" presetClass="path" presetSubtype="0" repeatCount="indefinite" fill="hold" grpId="0" nodeType="withEffect">
                                  <p:stCondLst>
                                    <p:cond delay="0"/>
                                  </p:stCondLst>
                                  <p:childTnLst>
                                    <p:animMotion origin="layout" path="M 1.94444E-6 0.00092 L 1.94444E-6 0.00116 L 0.05364 -0.00394 C 0.05833 -0.0044 0.06354 -0.00648 0.06788 -0.0088 C 0.071 -0.01019 0.07378 -0.01204 0.07691 -0.01343 C 0.08385 -0.0169 0.08368 -0.01621 0.09288 -0.01829 C 0.09479 -0.01991 0.09635 -0.02176 0.09826 -0.02292 C 0.10173 -0.025 0.11371 -0.02732 0.11614 -0.02778 C 0.11788 -0.0294 0.11962 -0.03148 0.12153 -0.03241 C 0.12378 -0.0338 0.12621 -0.03403 0.12864 -0.03496 C 0.13038 -0.03565 0.13177 -0.03681 0.13385 -0.03727 C 0.13854 -0.03843 0.1434 -0.03866 0.14809 -0.03959 C 0.15104 -0.04028 0.15364 -0.04121 0.15712 -0.04213 C 0.15937 -0.04352 0.1618 -0.04537 0.16423 -0.04676 C 0.16771 -0.04861 0.17118 -0.05 0.17482 -0.05162 C 0.17673 -0.05232 0.1783 -0.05347 0.18021 -0.05394 L 0.18923 -0.05625 C 0.19219 -0.0588 0.19462 -0.06134 0.19809 -0.06343 C 0.19982 -0.06459 0.20173 -0.06459 0.20347 -0.06574 C 0.20729 -0.06852 0.21423 -0.07546 0.21423 -0.07523 C 0.21545 -0.07778 0.21614 -0.08079 0.21771 -0.08241 C 0.21927 -0.08403 0.22153 -0.0838 0.22274 -0.08496 C 0.22691 -0.08773 0.23021 -0.09121 0.23385 -0.09445 L 0.24462 -0.10394 C 0.24618 -0.10556 0.24791 -0.10787 0.24965 -0.1088 C 0.25312 -0.11019 0.25729 -0.11134 0.26007 -0.11343 C 0.26302 -0.11505 0.26476 -0.11713 0.26771 -0.11829 C 0.27066 -0.11945 0.27378 -0.11968 0.27656 -0.1206 C 0.27847 -0.1213 0.28003 -0.12222 0.28212 -0.12292 C 0.28437 -0.12384 0.2868 -0.12477 0.28923 -0.12546 C 0.29166 -0.12616 0.29514 -0.12685 0.29757 -0.12778 C 0.31684 -0.13426 0.28472 -0.12477 0.30989 -0.13496 C 0.31215 -0.13588 0.33246 -0.13935 0.33333 -0.13959 C 0.33559 -0.14051 0.33732 -0.14167 0.33923 -0.14213 C 0.36041 -0.14769 0.36128 -0.14699 0.38385 -0.14908 C 0.40521 -0.14838 0.42673 -0.14884 0.44791 -0.14676 C 0.45139 -0.14653 0.45399 -0.14329 0.45712 -0.14213 C 0.46076 -0.14028 0.46892 -0.1382 0.47309 -0.13727 C 0.48507 -0.1294 0.47587 -0.13611 0.4875 -0.12546 C 0.49097 -0.12199 0.49462 -0.11991 0.49809 -0.11574 C 0.50642 -0.10463 0.50173 -0.10764 0.51059 -0.10394 C 0.51285 -0.10162 0.52031 -0.09213 0.525 -0.08959 C 0.52656 -0.08843 0.52847 -0.08796 0.52969 -0.08727 C 0.53212 -0.08496 0.5408 -0.07546 0.54375 -0.07292 C 0.54618 -0.07176 0.54809 -0.0713 0.55 -0.0706 C 0.55052 -0.06829 0.55035 -0.06528 0.55173 -0.06343 C 0.55295 -0.06181 0.55538 -0.06227 0.55712 -0.06111 C 0.55972 -0.05903 0.56163 -0.05602 0.56423 -0.05394 C 0.5658 -0.05278 0.56719 -0.05255 0.56944 -0.05162 C 0.57187 -0.05023 0.57413 -0.04838 0.57656 -0.04676 C 0.57656 -0.04445 0.57656 -0.04144 0.57847 -0.03959 C 0.57986 -0.03796 0.58229 -0.03866 0.58351 -0.03727 C 0.58524 -0.03611 0.58594 -0.03403 0.5875 -0.03241 C 0.58819 -0.03079 0.59062 -0.02986 0.59271 -0.02778 C 0.59479 -0.025 0.59531 -0.0206 0.59757 -0.01829 C 0.60017 -0.01644 0.60104 -0.01667 0.60521 -0.01574 C 0.60573 -0.01343 0.60851 -0.01042 0.61041 -0.0088 C 0.61267 -0.00718 0.6151 -0.00718 0.61771 -0.00625 C 0.61962 -0.00556 0.61979 -0.00463 0.62309 -0.00394 C 0.63385 0.00555 0.62448 -0.00046 0.64635 0.00324 C 0.64791 0.0037 0.65226 0.00555 0.65521 0.00555 C 0.69462 0.00694 0.73507 0.00717 0.77413 0.00787 C 0.78333 0.00972 0.78524 0.00995 0.79271 0.01273 C 0.79462 0.01342 0.79635 0.01412 0.79757 0.01504 C 0.80052 0.01643 0.80226 0.01852 0.80521 0.01991 C 0.80955 0.02199 0.81944 0.02384 0.82309 0.02454 C 0.82569 0.02708 0.82882 0.02986 0.83212 0.03171 C 0.84444 0.03981 0.84375 0.03796 0.85521 0.0412 C 0.87048 0.04583 0.8533 0.0419 0.875 0.04606 C 0.87604 0.04768 0.87691 0.05 0.87847 0.05092 C 0.88177 0.05254 0.88559 0.05254 0.88923 0.05324 C 0.89809 0.05486 0.90694 0.05741 0.91597 0.05787 C 0.94444 0.05972 0.97309 0.05949 1.00173 0.06041 C 1.00573 0.06157 1.01285 0.06342 1.01597 0.06759 C 1.02552 0.08009 1.00816 0.0706 1.02222 0.07708 L 1.03142 0.08889 C 1.03385 0.0912 1.03507 0.09491 1.03611 0.09606 C 1.04548 0.10023 1.0493 0.10023 1.05712 0.10787 C 1.05903 0.10995 1.05955 0.11319 1.0625 0.11504 C 1.06406 0.11643 1.06614 0.11643 1.06771 0.11759 C 1.08472 0.1287 1.06892 0.12176 1.08212 0.12708 C 1.08298 0.1294 1.08472 0.13171 1.08559 0.13426 C 1.08646 0.13634 1.08611 0.13958 1.0875 0.1412 C 1.08767 0.14305 1.09097 0.14282 1.09236 0.14375 C 1.09236 0.14606 1.09236 0.14884 1.09462 0.15092 C 1.09583 0.15301 1.09705 0.15416 1.1 0.15555 C 1.10607 0.16018 1.10642 0.15995 1.11094 0.16273 C 1.11423 0.16504 1.11562 0.16829 1.11771 0.16991 C 1.12031 0.17222 1.12847 0.17454 1.12847 0.17477 C 1.13437 0.18356 1.12934 0.17754 1.14271 0.18171 C 1.14705 0.1831 1.15104 0.18495 1.15521 0.18657 C 1.15712 0.18727 1.15781 0.18842 1.16059 0.18889 C 1.16476 0.19004 1.16719 0.19051 1.17187 0.1912 C 1.18889 0.19838 1.18003 0.19606 1.2 0.19606 L 1.2 0.19629 " pathEditMode="relative" rAng="0" ptsTypes="AAAAAAAAAAAAAAAAAAAAAAAAAAAAAAAAAAAAAAAAAAAAAAAAAAAAAAAAAAAAAAAAAAAAAAAAAAAAAAAAAAAAAAAAAAAAAAA">
                                      <p:cBhvr>
                                        <p:cTn id="30" dur="2500" fill="hold"/>
                                        <p:tgtEl>
                                          <p:spTgt spid="52"/>
                                        </p:tgtEl>
                                        <p:attrNameLst>
                                          <p:attrName>ppt_x</p:attrName>
                                          <p:attrName>ppt_y</p:attrName>
                                        </p:attrNameLst>
                                      </p:cBhvr>
                                      <p:rCtr x="60000" y="2269"/>
                                    </p:animMotion>
                                  </p:childTnLst>
                                </p:cTn>
                              </p:par>
                              <p:par>
                                <p:cTn id="31" presetID="8" presetClass="emph" presetSubtype="0" repeatCount="indefinite" fill="hold" grpId="1" nodeType="withEffect">
                                  <p:stCondLst>
                                    <p:cond delay="750"/>
                                  </p:stCondLst>
                                  <p:childTnLst>
                                    <p:animRot by="21600000">
                                      <p:cBhvr>
                                        <p:cTn id="32" dur="3000" fill="hold"/>
                                        <p:tgtEl>
                                          <p:spTgt spid="52"/>
                                        </p:tgtEl>
                                        <p:attrNameLst>
                                          <p:attrName>r</p:attrName>
                                        </p:attrNameLst>
                                      </p:cBhvr>
                                    </p:animRot>
                                  </p:childTnLst>
                                </p:cTn>
                              </p:par>
                              <p:par>
                                <p:cTn id="33" presetID="8" presetClass="emph" presetSubtype="0" repeatCount="indefinite" fill="hold" grpId="1" nodeType="withEffect">
                                  <p:stCondLst>
                                    <p:cond delay="750"/>
                                  </p:stCondLst>
                                  <p:childTnLst>
                                    <p:animRot by="21600000">
                                      <p:cBhvr>
                                        <p:cTn id="34" dur="2000" fill="hold"/>
                                        <p:tgtEl>
                                          <p:spTgt spid="53"/>
                                        </p:tgtEl>
                                        <p:attrNameLst>
                                          <p:attrName>r</p:attrName>
                                        </p:attrNameLst>
                                      </p:cBhvr>
                                    </p:animRot>
                                  </p:childTnLst>
                                </p:cTn>
                              </p:par>
                              <p:par>
                                <p:cTn id="35" presetID="0" presetClass="path" presetSubtype="0" repeatCount="indefinite" fill="hold" grpId="0" nodeType="withEffect">
                                  <p:stCondLst>
                                    <p:cond delay="750"/>
                                  </p:stCondLst>
                                  <p:childTnLst>
                                    <p:animMotion origin="layout" path="M -0.00781 -0.02083 L -0.00781 -0.0206 C -0.00052 -0.02731 0.00625 -0.03426 0.01372 -0.04004 C 0.0158 -0.04166 0.01841 -0.04143 0.02084 -0.04236 C 0.025 -0.04398 0.02917 -0.04537 0.03334 -0.04722 C 0.03646 -0.04838 0.03924 -0.05046 0.04237 -0.05185 C 0.04879 -0.05463 0.05556 -0.05694 0.06233 -0.05903 C 0.06563 -0.06134 0.06962 -0.06389 0.07275 -0.0662 C 0.07553 -0.06782 0.07865 -0.06898 0.08178 -0.07083 C 0.0948 -0.0794 0.07865 -0.07199 0.0941 -0.08055 C 0.09757 -0.0824 0.10122 -0.08403 0.10521 -0.08518 C 0.10973 -0.0868 0.11493 -0.0875 0.11945 -0.09004 C 0.13386 -0.09838 0.12726 -0.0956 0.13855 -0.09953 C 0.14219 -0.10254 0.14549 -0.10648 0.14931 -0.10903 C 0.15139 -0.11041 0.154 -0.11041 0.15643 -0.11134 C 0.16129 -0.11319 0.16598 -0.11597 0.17066 -0.11852 C 0.20226 -0.11782 0.23386 -0.11898 0.26528 -0.1162 C 0.26928 -0.11574 0.27205 -0.10995 0.27605 -0.10903 C 0.28594 -0.10671 0.29636 -0.1074 0.30643 -0.10671 L 0.33855 -0.11134 C 0.3415 -0.1118 0.34462 -0.11227 0.3474 -0.11365 C 0.34896 -0.11458 0.34966 -0.11736 0.35105 -0.11852 C 0.35261 -0.1199 0.35452 -0.12014 0.35643 -0.12083 C 0.36112 -0.12268 0.37066 -0.12569 0.37066 -0.12546 C 0.37952 -0.13356 0.37292 -0.12916 0.38681 -0.13287 C 0.40695 -0.13819 0.37379 -0.13287 0.41528 -0.1375 C 0.44323 -0.15254 0.40834 -0.13449 0.43143 -0.14467 C 0.43438 -0.14606 0.43716 -0.14838 0.44028 -0.14953 C 0.44445 -0.15092 0.44862 -0.15115 0.45278 -0.15185 C 0.45678 -0.1544 0.46094 -0.15787 0.46528 -0.15903 C 0.46945 -0.16018 0.47362 -0.16065 0.47778 -0.16134 C 0.48021 -0.16296 0.48247 -0.16504 0.4849 -0.1662 C 0.48837 -0.16759 0.49219 -0.16759 0.49566 -0.16852 C 0.49862 -0.16921 0.50157 -0.17014 0.50469 -0.17083 C 0.50816 -0.17315 0.51146 -0.17639 0.51528 -0.17801 C 0.52119 -0.18032 0.53316 -0.18287 0.53316 -0.18264 C 0.53559 -0.18426 0.53768 -0.18657 0.54028 -0.1875 C 0.54445 -0.18912 0.54862 -0.19004 0.55278 -0.18981 C 0.57605 -0.18935 0.59931 -0.18657 0.6224 -0.18518 C 0.6415 -0.18403 0.66059 -0.18356 0.67969 -0.18287 C 0.68316 -0.18125 0.68698 -0.18055 0.69028 -0.17801 C 0.69549 -0.17407 0.69896 -0.1662 0.70469 -0.16365 L 0.71528 -0.15903 C 0.71893 -0.14467 0.71528 -0.15254 0.73316 -0.14467 L 0.73855 -0.14236 C 0.75139 -0.11944 0.73525 -0.14375 0.75278 -0.13032 C 0.75469 -0.12893 0.75487 -0.12523 0.75643 -0.12338 C 0.75799 -0.12129 0.7599 -0.12014 0.76181 -0.11852 C 0.7691 -0.10393 0.76389 -0.11342 0.77969 -0.09236 C 0.78421 -0.08611 0.7882 -0.08009 0.79393 -0.07569 C 0.79549 -0.07453 0.7974 -0.07407 0.79931 -0.07338 C 0.80764 -0.06227 0.79688 -0.075 0.8099 -0.0662 C 0.81146 -0.06504 0.81233 -0.06296 0.81355 -0.06134 C 0.82275 -0.05092 0.81945 -0.05324 0.82778 -0.04953 C 0.83021 -0.0456 0.83212 -0.04097 0.8349 -0.0375 C 0.83646 -0.03588 0.83872 -0.03634 0.84028 -0.03518 C 0.8441 -0.0324 0.84757 -0.02893 0.85105 -0.02569 C 0.85157 -0.02523 0.86164 -0.01481 0.86355 -0.01389 C 0.91198 0.01088 0.85122 -0.02315 0.89931 -0.00185 C 0.90278 -0.00023 0.90625 0.00185 0.9099 0.00278 C 0.9191 0.00556 0.93924 0.01042 0.95105 0.01227 C 0.95695 0.0132 0.96303 0.01366 0.96893 0.01482 C 0.97483 0.01597 0.98073 0.01852 0.98681 0.01945 C 1.00035 0.02176 1.02778 0.02431 1.02778 0.02454 C 1.04827 0.04051 1.02761 0.02662 1.07066 0.0338 C 1.07379 0.03426 1.07657 0.0375 1.07969 0.03866 C 1.08316 0.03982 1.08681 0.04005 1.09028 0.04097 C 1.09514 0.04422 1.1 0.04699 1.10469 0.05047 C 1.10764 0.05255 1.11042 0.05579 1.11355 0.05764 C 1.12119 0.06204 1.12917 0.06505 1.13681 0.06945 C 1.13872 0.0706 1.14011 0.07338 1.14219 0.07431 C 1.14619 0.07593 1.15053 0.07593 1.15469 0.07662 C 1.17084 0.0838 1.14514 0.07269 1.16893 0.08148 C 1.17257 0.08264 1.17605 0.08472 1.17969 0.08611 C 1.18195 0.08704 1.18438 0.08773 1.18681 0.08843 C 1.18855 0.08912 1.19046 0.08959 1.19219 0.09097 C 1.19584 0.09375 1.20278 0.10047 1.20278 0.1007 C 1.204 0.10278 1.20469 0.10602 1.20643 0.10764 C 1.21077 0.11158 1.22066 0.11713 1.22066 0.11736 C 1.22674 0.1331 1.22431 0.12315 1.22431 0.14815 L 1.22431 0.14838 " pathEditMode="relative" rAng="0" ptsTypes="AAAAAAAAAAAAAAAAAAAAAAAAAAAAAAAAAAAAAAAAAAAAAAAAAAAAAAAAAAAAAAAAAAAAAAAAAAAAAAAAA">
                                      <p:cBhvr>
                                        <p:cTn id="36" dur="2000" fill="hold"/>
                                        <p:tgtEl>
                                          <p:spTgt spid="53"/>
                                        </p:tgtEl>
                                        <p:attrNameLst>
                                          <p:attrName>ppt_x</p:attrName>
                                          <p:attrName>ppt_y</p:attrName>
                                        </p:attrNameLst>
                                      </p:cBhvr>
                                      <p:rCtr x="61615" y="0"/>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graphicEl>
                                              <a:dgm id="{ACF6105C-64F7-4C28-AC84-00F93A6C7A4E}"/>
                                            </p:graphicEl>
                                          </p:spTgt>
                                        </p:tgtEl>
                                        <p:attrNameLst>
                                          <p:attrName>style.visibility</p:attrName>
                                        </p:attrNameLst>
                                      </p:cBhvr>
                                      <p:to>
                                        <p:strVal val="visible"/>
                                      </p:to>
                                    </p:set>
                                    <p:animEffect transition="in" filter="fade">
                                      <p:cBhvr>
                                        <p:cTn id="41" dur="500"/>
                                        <p:tgtEl>
                                          <p:spTgt spid="5">
                                            <p:graphicEl>
                                              <a:dgm id="{ACF6105C-64F7-4C28-AC84-00F93A6C7A4E}"/>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0" presetClass="path" presetSubtype="0" fill="hold" nodeType="clickEffect">
                                  <p:stCondLst>
                                    <p:cond delay="0"/>
                                  </p:stCondLst>
                                  <p:childTnLst>
                                    <p:animMotion origin="layout" path="M -2.22222E-6 -0.06365 L -2.22222E-6 -0.06365 C 0.00556 -0.06551 0.01094 -0.06713 0.01615 -0.06921 C 0.01893 -0.07013 0.02118 -0.07199 0.02396 -0.07268 C 0.02726 -0.07384 0.03056 -0.07384 0.03386 -0.07453 C 0.05156 -0.08101 0.03646 -0.07638 0.06163 -0.08009 C 0.07118 -0.08148 0.06858 -0.08194 0.07743 -0.08541 C 0.08281 -0.0875 0.08768 -0.08796 0.0934 -0.08912 C 0.09688 -0.09027 0.1 -0.09166 0.1033 -0.09282 C 0.10538 -0.09351 0.10747 -0.09375 0.1092 -0.09444 C 0.11146 -0.0956 0.11302 -0.09722 0.11528 -0.09814 C 0.1191 -0.09976 0.12709 -0.10185 0.12709 -0.10162 C 0.12917 -0.1037 0.13056 -0.10601 0.13299 -0.10717 C 0.13559 -0.10856 0.1467 -0.11111 0.15087 -0.11273 C 0.15729 -0.11481 0.16198 -0.11736 0.16875 -0.11805 C 0.17552 -0.11898 0.18195 -0.11944 0.18872 -0.12013 C 0.19653 -0.11944 0.20469 -0.11944 0.2125 -0.11805 C 0.21476 -0.11759 0.21632 -0.11574 0.2184 -0.11458 C 0.23559 -0.10324 0.21788 -0.11481 0.23212 -0.1037 C 0.23455 -0.10162 0.2375 -0.10023 0.23993 -0.09814 C 0.24427 -0.09467 0.2467 -0.08888 0.25191 -0.08726 C 0.254 -0.08657 0.2559 -0.08634 0.25781 -0.08541 C 0.2599 -0.08449 0.26146 -0.08263 0.26354 -0.08194 C 0.26754 -0.08078 0.27153 -0.08078 0.27552 -0.08009 C 0.28872 -0.08078 0.30209 -0.08101 0.31528 -0.08194 C 0.31841 -0.08217 0.3257 -0.08449 0.329 -0.08541 C 0.33334 -0.09745 0.32743 -0.08564 0.33716 -0.09282 C 0.33976 -0.09467 0.34375 -0.10347 0.34514 -0.10532 C 0.34618 -0.10717 0.34705 -0.10949 0.34896 -0.11088 C 0.3507 -0.11203 0.35295 -0.11203 0.35486 -0.11273 C 0.35886 -0.11504 0.36233 -0.11851 0.36684 -0.12013 C 0.39653 -0.12893 0.37066 -0.12176 0.44809 -0.12361 C 0.46459 -0.12731 0.44827 -0.12268 0.46198 -0.12893 C 0.47847 -0.13657 0.45677 -0.12407 0.47396 -0.13449 C 0.47518 -0.13634 0.47604 -0.13865 0.47778 -0.13981 C 0.47952 -0.1412 0.48195 -0.14097 0.48386 -0.14189 C 0.48611 -0.14259 0.48785 -0.14421 0.48976 -0.14537 C 0.49097 -0.14722 0.49184 -0.14953 0.49393 -0.15069 C 0.49531 -0.15208 0.49775 -0.15185 0.49983 -0.15277 C 0.50191 -0.15347 0.50365 -0.15509 0.50573 -0.15625 C 0.50712 -0.1581 0.50799 -0.16018 0.50972 -0.1618 C 0.52292 -0.17384 0.50886 -0.15625 0.51945 -0.1706 C 0.52031 -0.17268 0.52066 -0.17453 0.52153 -0.17615 C 0.52275 -0.17824 0.52466 -0.17963 0.52552 -0.18148 C 0.52674 -0.18564 0.52656 -0.19004 0.52743 -0.19444 C 0.52865 -0.19976 0.53004 -0.20532 0.53143 -0.21064 C 0.53108 -0.21342 0.53195 -0.2287 0.52552 -0.2324 C 0.52188 -0.23449 0.51354 -0.23611 0.51354 -0.23588 C 0.51163 -0.23726 0.51007 -0.23935 0.50764 -0.23958 C 0.49844 -0.24051 0.49601 -0.23796 0.48976 -0.23426 C 0.48542 -0.22245 0.4915 -0.23402 0.48195 -0.22708 C 0.47986 -0.22569 0.47952 -0.22314 0.47778 -0.22152 C 0.47622 -0.22013 0.47396 -0.21921 0.47188 -0.21782 C 0.47136 -0.2162 0.46997 -0.21435 0.46997 -0.21226 C 0.46997 -0.20463 0.47084 -0.19676 0.47188 -0.18888 C 0.4724 -0.18426 0.47552 -0.18032 0.47986 -0.17801 C 0.48368 -0.17615 0.50347 -0.17453 0.50365 -0.1743 L 0.51771 -0.17268 C 0.52847 -0.16597 0.52431 -0.16713 0.54531 -0.16713 C 0.57639 -0.16713 0.60747 -0.16828 0.63854 -0.16898 C 0.65018 -0.1743 0.64375 -0.17176 0.65851 -0.17615 C 0.66025 -0.17685 0.66233 -0.17754 0.66441 -0.17801 C 0.68229 -0.18217 0.675 -0.18009 0.68611 -0.18356 C 0.6875 -0.18518 0.6882 -0.1875 0.69028 -0.18888 C 0.69167 -0.19004 0.6941 -0.19004 0.69618 -0.19051 C 0.71025 -0.19444 0.69775 -0.19051 0.71406 -0.19444 C 0.71597 -0.1949 0.71788 -0.1956 0.71997 -0.19606 C 0.72778 -0.1956 0.73594 -0.1956 0.74375 -0.19444 C 0.75313 -0.19259 0.7467 -0.18935 0.75365 -0.18518 C 0.75591 -0.18379 0.75886 -0.18402 0.76163 -0.18356 C 0.77292 -0.16782 0.75781 -0.18611 0.77153 -0.17615 C 0.77344 -0.17476 0.77361 -0.17199 0.77535 -0.1706 C 0.7783 -0.16875 0.78229 -0.16875 0.78542 -0.16713 C 0.7882 -0.16551 0.7908 -0.16365 0.79323 -0.1618 C 0.81597 -0.14375 0.7849 -0.16759 0.8033 -0.15069 C 0.80504 -0.1493 0.80712 -0.14838 0.8092 -0.14722 C 0.82084 -0.13125 0.81372 -0.13935 0.83108 -0.12361 L 0.83698 -0.11805 L 0.84288 -0.11273 C 0.84462 -0.10833 0.84497 -0.10532 0.84879 -0.10185 C 0.85104 -0.09953 0.85434 -0.09838 0.85695 -0.09629 C 0.86163 -0.09236 0.86597 -0.08796 0.87066 -0.08356 C 0.87275 -0.08194 0.875 -0.08032 0.87656 -0.07824 C 0.87795 -0.07638 0.87882 -0.0743 0.88073 -0.07268 C 0.88281 -0.0706 0.88611 -0.06944 0.88854 -0.06736 C 0.89271 -0.06388 0.89653 -0.06018 0.90035 -0.05648 C 0.90243 -0.05463 0.90486 -0.05324 0.90625 -0.05092 C 0.91563 -0.03819 0.90347 -0.0537 0.91823 -0.04004 C 0.93143 -0.02801 0.91233 -0.04074 0.9283 -0.03101 L 0.93212 -0.02013 L 0.9342 -0.01481 C 0.93768 0.00834 0.93299 -0.00972 0.94011 0.00324 C 0.94115 0.0051 0.9408 0.00741 0.94202 0.0088 C 0.94358 0.01042 0.94618 0.01135 0.94792 0.0125 L 0.95209 0.02338 C 0.95261 0.025 0.95261 0.02732 0.954 0.02871 L 0.9599 0.03588 C 0.96216 0.04213 0.9599 0.04144 0.96406 0.04144 L 0.96406 0.04167 " pathEditMode="relative" rAng="0" ptsTypes="AAAAAAAAAAAAAAAAAAAAAAAAAAAAAAAAAAAAAAAAAAAAAAAAAAAAAAAAAAAAAAAAAAAAAAAAAAAAAAAAAAAAAAAAAAAAAAAAAAA">
                                      <p:cBhvr>
                                        <p:cTn id="45" dur="3000" fill="hold"/>
                                        <p:tgtEl>
                                          <p:spTgt spid="9"/>
                                        </p:tgtEl>
                                        <p:attrNameLst>
                                          <p:attrName>ppt_x</p:attrName>
                                          <p:attrName>ppt_y</p:attrName>
                                        </p:attrNameLst>
                                      </p:cBhvr>
                                      <p:rCtr x="48194" y="-3542"/>
                                    </p:animMotion>
                                  </p:childTnLst>
                                </p:cTn>
                              </p:par>
                              <p:par>
                                <p:cTn id="46" presetID="8" presetClass="emph" presetSubtype="0" fill="hold" nodeType="withEffect">
                                  <p:stCondLst>
                                    <p:cond delay="0"/>
                                  </p:stCondLst>
                                  <p:childTnLst>
                                    <p:animRot by="21600000">
                                      <p:cBhvr>
                                        <p:cTn id="47" dur="3000" fill="hold"/>
                                        <p:tgtEl>
                                          <p:spTgt spid="9"/>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27" presetClass="emph" presetSubtype="0" fill="remove" grpId="1" nodeType="clickEffect">
                                  <p:stCondLst>
                                    <p:cond delay="0"/>
                                  </p:stCondLst>
                                  <p:childTnLst>
                                    <p:animClr clrSpc="rgb" dir="cw">
                                      <p:cBhvr override="childStyle">
                                        <p:cTn id="51" dur="250" autoRev="1" fill="remove"/>
                                        <p:tgtEl>
                                          <p:spTgt spid="18"/>
                                        </p:tgtEl>
                                        <p:attrNameLst>
                                          <p:attrName>style.color</p:attrName>
                                        </p:attrNameLst>
                                      </p:cBhvr>
                                      <p:to>
                                        <a:schemeClr val="bg1"/>
                                      </p:to>
                                    </p:animClr>
                                    <p:animClr clrSpc="rgb" dir="cw">
                                      <p:cBhvr>
                                        <p:cTn id="52" dur="250" autoRev="1" fill="remove"/>
                                        <p:tgtEl>
                                          <p:spTgt spid="18"/>
                                        </p:tgtEl>
                                        <p:attrNameLst>
                                          <p:attrName>fillcolor</p:attrName>
                                        </p:attrNameLst>
                                      </p:cBhvr>
                                      <p:to>
                                        <a:schemeClr val="bg1"/>
                                      </p:to>
                                    </p:animClr>
                                    <p:set>
                                      <p:cBhvr>
                                        <p:cTn id="53" dur="250" autoRev="1" fill="remove"/>
                                        <p:tgtEl>
                                          <p:spTgt spid="18"/>
                                        </p:tgtEl>
                                        <p:attrNameLst>
                                          <p:attrName>fill.type</p:attrName>
                                        </p:attrNameLst>
                                      </p:cBhvr>
                                      <p:to>
                                        <p:strVal val="solid"/>
                                      </p:to>
                                    </p:set>
                                    <p:set>
                                      <p:cBhvr>
                                        <p:cTn id="54" dur="250" autoRev="1" fill="remove"/>
                                        <p:tgtEl>
                                          <p:spTgt spid="18"/>
                                        </p:tgtEl>
                                        <p:attrNameLst>
                                          <p:attrName>fill.on</p:attrName>
                                        </p:attrNameLst>
                                      </p:cBhvr>
                                      <p:to>
                                        <p:strVal val="true"/>
                                      </p:to>
                                    </p:set>
                                  </p:childTnLst>
                                </p:cTn>
                              </p:par>
                              <p:par>
                                <p:cTn id="55" presetID="27" presetClass="emph" presetSubtype="0" fill="remove" grpId="1" nodeType="withEffect">
                                  <p:stCondLst>
                                    <p:cond delay="0"/>
                                  </p:stCondLst>
                                  <p:childTnLst>
                                    <p:animClr clrSpc="rgb" dir="cw">
                                      <p:cBhvr override="childStyle">
                                        <p:cTn id="56" dur="250" autoRev="1" fill="remove"/>
                                        <p:tgtEl>
                                          <p:spTgt spid="19"/>
                                        </p:tgtEl>
                                        <p:attrNameLst>
                                          <p:attrName>style.color</p:attrName>
                                        </p:attrNameLst>
                                      </p:cBhvr>
                                      <p:to>
                                        <a:schemeClr val="bg1"/>
                                      </p:to>
                                    </p:animClr>
                                    <p:animClr clrSpc="rgb" dir="cw">
                                      <p:cBhvr>
                                        <p:cTn id="57" dur="250" autoRev="1" fill="remove"/>
                                        <p:tgtEl>
                                          <p:spTgt spid="19"/>
                                        </p:tgtEl>
                                        <p:attrNameLst>
                                          <p:attrName>fillcolor</p:attrName>
                                        </p:attrNameLst>
                                      </p:cBhvr>
                                      <p:to>
                                        <a:schemeClr val="bg1"/>
                                      </p:to>
                                    </p:animClr>
                                    <p:set>
                                      <p:cBhvr>
                                        <p:cTn id="58" dur="250" autoRev="1" fill="remove"/>
                                        <p:tgtEl>
                                          <p:spTgt spid="19"/>
                                        </p:tgtEl>
                                        <p:attrNameLst>
                                          <p:attrName>fill.type</p:attrName>
                                        </p:attrNameLst>
                                      </p:cBhvr>
                                      <p:to>
                                        <p:strVal val="solid"/>
                                      </p:to>
                                    </p:set>
                                    <p:set>
                                      <p:cBhvr>
                                        <p:cTn id="59" dur="250" autoRev="1" fill="remove"/>
                                        <p:tgtEl>
                                          <p:spTgt spid="19"/>
                                        </p:tgtEl>
                                        <p:attrNameLst>
                                          <p:attrName>fill.on</p:attrName>
                                        </p:attrNameLst>
                                      </p:cBhvr>
                                      <p:to>
                                        <p:strVal val="true"/>
                                      </p:to>
                                    </p:set>
                                  </p:childTnLst>
                                </p:cTn>
                              </p:par>
                              <p:par>
                                <p:cTn id="60" presetID="27" presetClass="emph" presetSubtype="0" fill="remove" grpId="1" nodeType="withEffect">
                                  <p:stCondLst>
                                    <p:cond delay="0"/>
                                  </p:stCondLst>
                                  <p:childTnLst>
                                    <p:animClr clrSpc="rgb" dir="cw">
                                      <p:cBhvr override="childStyle">
                                        <p:cTn id="61" dur="250" autoRev="1" fill="remove"/>
                                        <p:tgtEl>
                                          <p:spTgt spid="20"/>
                                        </p:tgtEl>
                                        <p:attrNameLst>
                                          <p:attrName>style.color</p:attrName>
                                        </p:attrNameLst>
                                      </p:cBhvr>
                                      <p:to>
                                        <a:schemeClr val="bg1"/>
                                      </p:to>
                                    </p:animClr>
                                    <p:animClr clrSpc="rgb" dir="cw">
                                      <p:cBhvr>
                                        <p:cTn id="62" dur="250" autoRev="1" fill="remove"/>
                                        <p:tgtEl>
                                          <p:spTgt spid="20"/>
                                        </p:tgtEl>
                                        <p:attrNameLst>
                                          <p:attrName>fillcolor</p:attrName>
                                        </p:attrNameLst>
                                      </p:cBhvr>
                                      <p:to>
                                        <a:schemeClr val="bg1"/>
                                      </p:to>
                                    </p:animClr>
                                    <p:set>
                                      <p:cBhvr>
                                        <p:cTn id="63" dur="250" autoRev="1" fill="remove"/>
                                        <p:tgtEl>
                                          <p:spTgt spid="20"/>
                                        </p:tgtEl>
                                        <p:attrNameLst>
                                          <p:attrName>fill.type</p:attrName>
                                        </p:attrNameLst>
                                      </p:cBhvr>
                                      <p:to>
                                        <p:strVal val="solid"/>
                                      </p:to>
                                    </p:set>
                                    <p:set>
                                      <p:cBhvr>
                                        <p:cTn id="64" dur="250" autoRev="1" fill="remove"/>
                                        <p:tgtEl>
                                          <p:spTgt spid="20"/>
                                        </p:tgtEl>
                                        <p:attrNameLst>
                                          <p:attrName>fill.on</p:attrName>
                                        </p:attrNameLst>
                                      </p:cBhvr>
                                      <p:to>
                                        <p:strVal val="true"/>
                                      </p:to>
                                    </p:set>
                                  </p:childTnLst>
                                </p:cTn>
                              </p:par>
                              <p:par>
                                <p:cTn id="65" presetID="27" presetClass="emph" presetSubtype="0" fill="remove" grpId="1" nodeType="withEffect">
                                  <p:stCondLst>
                                    <p:cond delay="0"/>
                                  </p:stCondLst>
                                  <p:childTnLst>
                                    <p:animClr clrSpc="rgb" dir="cw">
                                      <p:cBhvr override="childStyle">
                                        <p:cTn id="66" dur="250" autoRev="1" fill="remove"/>
                                        <p:tgtEl>
                                          <p:spTgt spid="21"/>
                                        </p:tgtEl>
                                        <p:attrNameLst>
                                          <p:attrName>style.color</p:attrName>
                                        </p:attrNameLst>
                                      </p:cBhvr>
                                      <p:to>
                                        <a:schemeClr val="bg1"/>
                                      </p:to>
                                    </p:animClr>
                                    <p:animClr clrSpc="rgb" dir="cw">
                                      <p:cBhvr>
                                        <p:cTn id="67" dur="250" autoRev="1" fill="remove"/>
                                        <p:tgtEl>
                                          <p:spTgt spid="21"/>
                                        </p:tgtEl>
                                        <p:attrNameLst>
                                          <p:attrName>fillcolor</p:attrName>
                                        </p:attrNameLst>
                                      </p:cBhvr>
                                      <p:to>
                                        <a:schemeClr val="bg1"/>
                                      </p:to>
                                    </p:animClr>
                                    <p:set>
                                      <p:cBhvr>
                                        <p:cTn id="68" dur="250" autoRev="1" fill="remove"/>
                                        <p:tgtEl>
                                          <p:spTgt spid="21"/>
                                        </p:tgtEl>
                                        <p:attrNameLst>
                                          <p:attrName>fill.type</p:attrName>
                                        </p:attrNameLst>
                                      </p:cBhvr>
                                      <p:to>
                                        <p:strVal val="solid"/>
                                      </p:to>
                                    </p:set>
                                    <p:set>
                                      <p:cBhvr>
                                        <p:cTn id="69" dur="250" autoRev="1" fill="remove"/>
                                        <p:tgtEl>
                                          <p:spTgt spid="21"/>
                                        </p:tgtEl>
                                        <p:attrNameLst>
                                          <p:attrName>fill.on</p:attrName>
                                        </p:attrNameLst>
                                      </p:cBhvr>
                                      <p:to>
                                        <p:strVal val="true"/>
                                      </p:to>
                                    </p:set>
                                  </p:childTnLst>
                                </p:cTn>
                              </p:par>
                            </p:childTnLst>
                          </p:cTn>
                        </p:par>
                        <p:par>
                          <p:cTn id="70" fill="hold">
                            <p:stCondLst>
                              <p:cond delay="500"/>
                            </p:stCondLst>
                            <p:childTnLst>
                              <p:par>
                                <p:cTn id="71" presetID="19" presetClass="emph" presetSubtype="0" fill="hold" grpId="0" nodeType="afterEffect">
                                  <p:stCondLst>
                                    <p:cond delay="0"/>
                                  </p:stCondLst>
                                  <p:childTnLst>
                                    <p:animClr clrSpc="rgb" dir="cw">
                                      <p:cBhvr override="childStyle">
                                        <p:cTn id="72" dur="500" fill="hold"/>
                                        <p:tgtEl>
                                          <p:spTgt spid="18"/>
                                        </p:tgtEl>
                                        <p:attrNameLst>
                                          <p:attrName>style.color</p:attrName>
                                        </p:attrNameLst>
                                      </p:cBhvr>
                                      <p:to>
                                        <a:srgbClr val="C00000"/>
                                      </p:to>
                                    </p:animClr>
                                    <p:animClr clrSpc="rgb" dir="cw">
                                      <p:cBhvr>
                                        <p:cTn id="73" dur="500" fill="hold"/>
                                        <p:tgtEl>
                                          <p:spTgt spid="18"/>
                                        </p:tgtEl>
                                        <p:attrNameLst>
                                          <p:attrName>fillcolor</p:attrName>
                                        </p:attrNameLst>
                                      </p:cBhvr>
                                      <p:to>
                                        <a:srgbClr val="C00000"/>
                                      </p:to>
                                    </p:animClr>
                                    <p:set>
                                      <p:cBhvr>
                                        <p:cTn id="74" dur="500" fill="hold"/>
                                        <p:tgtEl>
                                          <p:spTgt spid="18"/>
                                        </p:tgtEl>
                                        <p:attrNameLst>
                                          <p:attrName>fill.type</p:attrName>
                                        </p:attrNameLst>
                                      </p:cBhvr>
                                      <p:to>
                                        <p:strVal val="solid"/>
                                      </p:to>
                                    </p:set>
                                    <p:set>
                                      <p:cBhvr>
                                        <p:cTn id="75" dur="500" fill="hold"/>
                                        <p:tgtEl>
                                          <p:spTgt spid="18"/>
                                        </p:tgtEl>
                                        <p:attrNameLst>
                                          <p:attrName>fill.on</p:attrName>
                                        </p:attrNameLst>
                                      </p:cBhvr>
                                      <p:to>
                                        <p:strVal val="true"/>
                                      </p:to>
                                    </p:set>
                                  </p:childTnLst>
                                </p:cTn>
                              </p:par>
                              <p:par>
                                <p:cTn id="76" presetID="1" presetClass="emph" presetSubtype="2" fill="hold" grpId="0" nodeType="withEffect">
                                  <p:stCondLst>
                                    <p:cond delay="0"/>
                                  </p:stCondLst>
                                  <p:childTnLst>
                                    <p:animClr clrSpc="rgb" dir="cw">
                                      <p:cBhvr>
                                        <p:cTn id="77" dur="500" fill="hold"/>
                                        <p:tgtEl>
                                          <p:spTgt spid="19"/>
                                        </p:tgtEl>
                                        <p:attrNameLst>
                                          <p:attrName>fillcolor</p:attrName>
                                        </p:attrNameLst>
                                      </p:cBhvr>
                                      <p:to>
                                        <a:srgbClr val="C00000"/>
                                      </p:to>
                                    </p:animClr>
                                    <p:set>
                                      <p:cBhvr>
                                        <p:cTn id="78" dur="500" fill="hold"/>
                                        <p:tgtEl>
                                          <p:spTgt spid="19"/>
                                        </p:tgtEl>
                                        <p:attrNameLst>
                                          <p:attrName>fill.type</p:attrName>
                                        </p:attrNameLst>
                                      </p:cBhvr>
                                      <p:to>
                                        <p:strVal val="solid"/>
                                      </p:to>
                                    </p:set>
                                    <p:set>
                                      <p:cBhvr>
                                        <p:cTn id="79" dur="500" fill="hold"/>
                                        <p:tgtEl>
                                          <p:spTgt spid="19"/>
                                        </p:tgtEl>
                                        <p:attrNameLst>
                                          <p:attrName>fill.on</p:attrName>
                                        </p:attrNameLst>
                                      </p:cBhvr>
                                      <p:to>
                                        <p:strVal val="true"/>
                                      </p:to>
                                    </p:set>
                                  </p:childTnLst>
                                </p:cTn>
                              </p:par>
                              <p:par>
                                <p:cTn id="80" presetID="1" presetClass="emph" presetSubtype="2" fill="hold" grpId="0" nodeType="withEffect">
                                  <p:stCondLst>
                                    <p:cond delay="0"/>
                                  </p:stCondLst>
                                  <p:childTnLst>
                                    <p:animClr clrSpc="rgb" dir="cw">
                                      <p:cBhvr>
                                        <p:cTn id="81" dur="500" fill="hold"/>
                                        <p:tgtEl>
                                          <p:spTgt spid="20"/>
                                        </p:tgtEl>
                                        <p:attrNameLst>
                                          <p:attrName>fillcolor</p:attrName>
                                        </p:attrNameLst>
                                      </p:cBhvr>
                                      <p:to>
                                        <a:srgbClr val="C00000"/>
                                      </p:to>
                                    </p:animClr>
                                    <p:set>
                                      <p:cBhvr>
                                        <p:cTn id="82" dur="500" fill="hold"/>
                                        <p:tgtEl>
                                          <p:spTgt spid="20"/>
                                        </p:tgtEl>
                                        <p:attrNameLst>
                                          <p:attrName>fill.type</p:attrName>
                                        </p:attrNameLst>
                                      </p:cBhvr>
                                      <p:to>
                                        <p:strVal val="solid"/>
                                      </p:to>
                                    </p:set>
                                    <p:set>
                                      <p:cBhvr>
                                        <p:cTn id="83" dur="500" fill="hold"/>
                                        <p:tgtEl>
                                          <p:spTgt spid="20"/>
                                        </p:tgtEl>
                                        <p:attrNameLst>
                                          <p:attrName>fill.on</p:attrName>
                                        </p:attrNameLst>
                                      </p:cBhvr>
                                      <p:to>
                                        <p:strVal val="true"/>
                                      </p:to>
                                    </p:set>
                                  </p:childTnLst>
                                </p:cTn>
                              </p:par>
                              <p:par>
                                <p:cTn id="84" presetID="1" presetClass="emph" presetSubtype="2" fill="hold" grpId="0" nodeType="withEffect">
                                  <p:stCondLst>
                                    <p:cond delay="0"/>
                                  </p:stCondLst>
                                  <p:childTnLst>
                                    <p:animClr clrSpc="rgb" dir="cw">
                                      <p:cBhvr>
                                        <p:cTn id="85" dur="500" fill="hold"/>
                                        <p:tgtEl>
                                          <p:spTgt spid="21"/>
                                        </p:tgtEl>
                                        <p:attrNameLst>
                                          <p:attrName>fillcolor</p:attrName>
                                        </p:attrNameLst>
                                      </p:cBhvr>
                                      <p:to>
                                        <a:srgbClr val="C00000"/>
                                      </p:to>
                                    </p:animClr>
                                    <p:set>
                                      <p:cBhvr>
                                        <p:cTn id="86" dur="500" fill="hold"/>
                                        <p:tgtEl>
                                          <p:spTgt spid="21"/>
                                        </p:tgtEl>
                                        <p:attrNameLst>
                                          <p:attrName>fill.type</p:attrName>
                                        </p:attrNameLst>
                                      </p:cBhvr>
                                      <p:to>
                                        <p:strVal val="solid"/>
                                      </p:to>
                                    </p:set>
                                    <p:set>
                                      <p:cBhvr>
                                        <p:cTn id="87" dur="500" fill="hold"/>
                                        <p:tgtEl>
                                          <p:spTgt spid="21"/>
                                        </p:tgtEl>
                                        <p:attrNameLst>
                                          <p:attrName>fill.on</p:attrName>
                                        </p:attrNameLst>
                                      </p:cBhvr>
                                      <p:to>
                                        <p:strVal val="true"/>
                                      </p:to>
                                    </p:set>
                                  </p:childTnLst>
                                </p:cTn>
                              </p:par>
                            </p:childTnLst>
                          </p:cTn>
                        </p:par>
                        <p:par>
                          <p:cTn id="88" fill="hold">
                            <p:stCondLst>
                              <p:cond delay="1000"/>
                            </p:stCondLst>
                            <p:childTnLst>
                              <p:par>
                                <p:cTn id="89" presetID="31" presetClass="exit" presetSubtype="0" fill="hold" nodeType="afterEffect">
                                  <p:stCondLst>
                                    <p:cond delay="0"/>
                                  </p:stCondLst>
                                  <p:childTnLst>
                                    <p:anim calcmode="lin" valueType="num">
                                      <p:cBhvr>
                                        <p:cTn id="90" dur="1000"/>
                                        <p:tgtEl>
                                          <p:spTgt spid="9"/>
                                        </p:tgtEl>
                                        <p:attrNameLst>
                                          <p:attrName>ppt_w</p:attrName>
                                        </p:attrNameLst>
                                      </p:cBhvr>
                                      <p:tavLst>
                                        <p:tav tm="0">
                                          <p:val>
                                            <p:strVal val="ppt_w"/>
                                          </p:val>
                                        </p:tav>
                                        <p:tav tm="100000">
                                          <p:val>
                                            <p:fltVal val="0"/>
                                          </p:val>
                                        </p:tav>
                                      </p:tavLst>
                                    </p:anim>
                                    <p:anim calcmode="lin" valueType="num">
                                      <p:cBhvr>
                                        <p:cTn id="91" dur="1000"/>
                                        <p:tgtEl>
                                          <p:spTgt spid="9"/>
                                        </p:tgtEl>
                                        <p:attrNameLst>
                                          <p:attrName>ppt_h</p:attrName>
                                        </p:attrNameLst>
                                      </p:cBhvr>
                                      <p:tavLst>
                                        <p:tav tm="0">
                                          <p:val>
                                            <p:strVal val="ppt_h"/>
                                          </p:val>
                                        </p:tav>
                                        <p:tav tm="100000">
                                          <p:val>
                                            <p:fltVal val="0"/>
                                          </p:val>
                                        </p:tav>
                                      </p:tavLst>
                                    </p:anim>
                                    <p:anim calcmode="lin" valueType="num">
                                      <p:cBhvr>
                                        <p:cTn id="92" dur="1000"/>
                                        <p:tgtEl>
                                          <p:spTgt spid="9"/>
                                        </p:tgtEl>
                                        <p:attrNameLst>
                                          <p:attrName>style.rotation</p:attrName>
                                        </p:attrNameLst>
                                      </p:cBhvr>
                                      <p:tavLst>
                                        <p:tav tm="0">
                                          <p:val>
                                            <p:fltVal val="0"/>
                                          </p:val>
                                        </p:tav>
                                        <p:tav tm="100000">
                                          <p:val>
                                            <p:fltVal val="90"/>
                                          </p:val>
                                        </p:tav>
                                      </p:tavLst>
                                    </p:anim>
                                    <p:animEffect transition="out" filter="fade">
                                      <p:cBhvr>
                                        <p:cTn id="93" dur="1000"/>
                                        <p:tgtEl>
                                          <p:spTgt spid="9"/>
                                        </p:tgtEl>
                                      </p:cBhvr>
                                    </p:animEffect>
                                    <p:set>
                                      <p:cBhvr>
                                        <p:cTn id="94" dur="1" fill="hold">
                                          <p:stCondLst>
                                            <p:cond delay="999"/>
                                          </p:stCondLst>
                                        </p:cTn>
                                        <p:tgtEl>
                                          <p:spTgt spid="9"/>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500" fill="hold"/>
                                        <p:tgtEl>
                                          <p:spTgt spid="56"/>
                                        </p:tgtEl>
                                        <p:attrNameLst>
                                          <p:attrName>ppt_w</p:attrName>
                                        </p:attrNameLst>
                                      </p:cBhvr>
                                      <p:tavLst>
                                        <p:tav tm="0">
                                          <p:val>
                                            <p:fltVal val="0"/>
                                          </p:val>
                                        </p:tav>
                                        <p:tav tm="100000">
                                          <p:val>
                                            <p:strVal val="#ppt_w"/>
                                          </p:val>
                                        </p:tav>
                                      </p:tavLst>
                                    </p:anim>
                                    <p:anim calcmode="lin" valueType="num">
                                      <p:cBhvr>
                                        <p:cTn id="100" dur="500" fill="hold"/>
                                        <p:tgtEl>
                                          <p:spTgt spid="56"/>
                                        </p:tgtEl>
                                        <p:attrNameLst>
                                          <p:attrName>ppt_h</p:attrName>
                                        </p:attrNameLst>
                                      </p:cBhvr>
                                      <p:tavLst>
                                        <p:tav tm="0">
                                          <p:val>
                                            <p:fltVal val="0"/>
                                          </p:val>
                                        </p:tav>
                                        <p:tav tm="100000">
                                          <p:val>
                                            <p:strVal val="#ppt_h"/>
                                          </p:val>
                                        </p:tav>
                                      </p:tavLst>
                                    </p:anim>
                                    <p:animEffect transition="in" filter="fade">
                                      <p:cBhvr>
                                        <p:cTn id="101" dur="500"/>
                                        <p:tgtEl>
                                          <p:spTgt spid="5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 calcmode="lin" valueType="num">
                                      <p:cBhvr>
                                        <p:cTn id="104" dur="500" fill="hold"/>
                                        <p:tgtEl>
                                          <p:spTgt spid="57"/>
                                        </p:tgtEl>
                                        <p:attrNameLst>
                                          <p:attrName>ppt_w</p:attrName>
                                        </p:attrNameLst>
                                      </p:cBhvr>
                                      <p:tavLst>
                                        <p:tav tm="0">
                                          <p:val>
                                            <p:fltVal val="0"/>
                                          </p:val>
                                        </p:tav>
                                        <p:tav tm="100000">
                                          <p:val>
                                            <p:strVal val="#ppt_w"/>
                                          </p:val>
                                        </p:tav>
                                      </p:tavLst>
                                    </p:anim>
                                    <p:anim calcmode="lin" valueType="num">
                                      <p:cBhvr>
                                        <p:cTn id="105" dur="500" fill="hold"/>
                                        <p:tgtEl>
                                          <p:spTgt spid="57"/>
                                        </p:tgtEl>
                                        <p:attrNameLst>
                                          <p:attrName>ppt_h</p:attrName>
                                        </p:attrNameLst>
                                      </p:cBhvr>
                                      <p:tavLst>
                                        <p:tav tm="0">
                                          <p:val>
                                            <p:fltVal val="0"/>
                                          </p:val>
                                        </p:tav>
                                        <p:tav tm="100000">
                                          <p:val>
                                            <p:strVal val="#ppt_h"/>
                                          </p:val>
                                        </p:tav>
                                      </p:tavLst>
                                    </p:anim>
                                    <p:animEffect transition="in" filter="fade">
                                      <p:cBhvr>
                                        <p:cTn id="106" dur="500"/>
                                        <p:tgtEl>
                                          <p:spTgt spid="57"/>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58"/>
                                        </p:tgtEl>
                                        <p:attrNameLst>
                                          <p:attrName>style.visibility</p:attrName>
                                        </p:attrNameLst>
                                      </p:cBhvr>
                                      <p:to>
                                        <p:strVal val="visible"/>
                                      </p:to>
                                    </p:set>
                                    <p:anim calcmode="lin" valueType="num">
                                      <p:cBhvr>
                                        <p:cTn id="109" dur="500" fill="hold"/>
                                        <p:tgtEl>
                                          <p:spTgt spid="58"/>
                                        </p:tgtEl>
                                        <p:attrNameLst>
                                          <p:attrName>ppt_w</p:attrName>
                                        </p:attrNameLst>
                                      </p:cBhvr>
                                      <p:tavLst>
                                        <p:tav tm="0">
                                          <p:val>
                                            <p:fltVal val="0"/>
                                          </p:val>
                                        </p:tav>
                                        <p:tav tm="100000">
                                          <p:val>
                                            <p:strVal val="#ppt_w"/>
                                          </p:val>
                                        </p:tav>
                                      </p:tavLst>
                                    </p:anim>
                                    <p:anim calcmode="lin" valueType="num">
                                      <p:cBhvr>
                                        <p:cTn id="110" dur="500" fill="hold"/>
                                        <p:tgtEl>
                                          <p:spTgt spid="58"/>
                                        </p:tgtEl>
                                        <p:attrNameLst>
                                          <p:attrName>ppt_h</p:attrName>
                                        </p:attrNameLst>
                                      </p:cBhvr>
                                      <p:tavLst>
                                        <p:tav tm="0">
                                          <p:val>
                                            <p:fltVal val="0"/>
                                          </p:val>
                                        </p:tav>
                                        <p:tav tm="100000">
                                          <p:val>
                                            <p:strVal val="#ppt_h"/>
                                          </p:val>
                                        </p:tav>
                                      </p:tavLst>
                                    </p:anim>
                                    <p:animEffect transition="in" filter="fade">
                                      <p:cBhvr>
                                        <p:cTn id="111" dur="500"/>
                                        <p:tgtEl>
                                          <p:spTgt spid="58"/>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500" fill="hold"/>
                                        <p:tgtEl>
                                          <p:spTgt spid="59"/>
                                        </p:tgtEl>
                                        <p:attrNameLst>
                                          <p:attrName>ppt_w</p:attrName>
                                        </p:attrNameLst>
                                      </p:cBhvr>
                                      <p:tavLst>
                                        <p:tav tm="0">
                                          <p:val>
                                            <p:fltVal val="0"/>
                                          </p:val>
                                        </p:tav>
                                        <p:tav tm="100000">
                                          <p:val>
                                            <p:strVal val="#ppt_w"/>
                                          </p:val>
                                        </p:tav>
                                      </p:tavLst>
                                    </p:anim>
                                    <p:anim calcmode="lin" valueType="num">
                                      <p:cBhvr>
                                        <p:cTn id="115" dur="500" fill="hold"/>
                                        <p:tgtEl>
                                          <p:spTgt spid="59"/>
                                        </p:tgtEl>
                                        <p:attrNameLst>
                                          <p:attrName>ppt_h</p:attrName>
                                        </p:attrNameLst>
                                      </p:cBhvr>
                                      <p:tavLst>
                                        <p:tav tm="0">
                                          <p:val>
                                            <p:fltVal val="0"/>
                                          </p:val>
                                        </p:tav>
                                        <p:tav tm="100000">
                                          <p:val>
                                            <p:strVal val="#ppt_h"/>
                                          </p:val>
                                        </p:tav>
                                      </p:tavLst>
                                    </p:anim>
                                    <p:animEffect transition="in" filter="fade">
                                      <p:cBhvr>
                                        <p:cTn id="116" dur="500"/>
                                        <p:tgtEl>
                                          <p:spTgt spid="59"/>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anim calcmode="lin" valueType="num">
                                      <p:cBhvr>
                                        <p:cTn id="119" dur="500" fill="hold"/>
                                        <p:tgtEl>
                                          <p:spTgt spid="61"/>
                                        </p:tgtEl>
                                        <p:attrNameLst>
                                          <p:attrName>ppt_w</p:attrName>
                                        </p:attrNameLst>
                                      </p:cBhvr>
                                      <p:tavLst>
                                        <p:tav tm="0">
                                          <p:val>
                                            <p:fltVal val="0"/>
                                          </p:val>
                                        </p:tav>
                                        <p:tav tm="100000">
                                          <p:val>
                                            <p:strVal val="#ppt_w"/>
                                          </p:val>
                                        </p:tav>
                                      </p:tavLst>
                                    </p:anim>
                                    <p:anim calcmode="lin" valueType="num">
                                      <p:cBhvr>
                                        <p:cTn id="120" dur="500" fill="hold"/>
                                        <p:tgtEl>
                                          <p:spTgt spid="61"/>
                                        </p:tgtEl>
                                        <p:attrNameLst>
                                          <p:attrName>ppt_h</p:attrName>
                                        </p:attrNameLst>
                                      </p:cBhvr>
                                      <p:tavLst>
                                        <p:tav tm="0">
                                          <p:val>
                                            <p:fltVal val="0"/>
                                          </p:val>
                                        </p:tav>
                                        <p:tav tm="100000">
                                          <p:val>
                                            <p:strVal val="#ppt_h"/>
                                          </p:val>
                                        </p:tav>
                                      </p:tavLst>
                                    </p:anim>
                                    <p:animEffect transition="in" filter="fade">
                                      <p:cBhvr>
                                        <p:cTn id="121" dur="500"/>
                                        <p:tgtEl>
                                          <p:spTgt spid="6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62"/>
                                        </p:tgtEl>
                                        <p:attrNameLst>
                                          <p:attrName>style.visibility</p:attrName>
                                        </p:attrNameLst>
                                      </p:cBhvr>
                                      <p:to>
                                        <p:strVal val="visible"/>
                                      </p:to>
                                    </p:set>
                                    <p:anim calcmode="lin" valueType="num">
                                      <p:cBhvr>
                                        <p:cTn id="124" dur="500" fill="hold"/>
                                        <p:tgtEl>
                                          <p:spTgt spid="62"/>
                                        </p:tgtEl>
                                        <p:attrNameLst>
                                          <p:attrName>ppt_w</p:attrName>
                                        </p:attrNameLst>
                                      </p:cBhvr>
                                      <p:tavLst>
                                        <p:tav tm="0">
                                          <p:val>
                                            <p:fltVal val="0"/>
                                          </p:val>
                                        </p:tav>
                                        <p:tav tm="100000">
                                          <p:val>
                                            <p:strVal val="#ppt_w"/>
                                          </p:val>
                                        </p:tav>
                                      </p:tavLst>
                                    </p:anim>
                                    <p:anim calcmode="lin" valueType="num">
                                      <p:cBhvr>
                                        <p:cTn id="125" dur="500" fill="hold"/>
                                        <p:tgtEl>
                                          <p:spTgt spid="62"/>
                                        </p:tgtEl>
                                        <p:attrNameLst>
                                          <p:attrName>ppt_h</p:attrName>
                                        </p:attrNameLst>
                                      </p:cBhvr>
                                      <p:tavLst>
                                        <p:tav tm="0">
                                          <p:val>
                                            <p:fltVal val="0"/>
                                          </p:val>
                                        </p:tav>
                                        <p:tav tm="100000">
                                          <p:val>
                                            <p:strVal val="#ppt_h"/>
                                          </p:val>
                                        </p:tav>
                                      </p:tavLst>
                                    </p:anim>
                                    <p:animEffect transition="in" filter="fade">
                                      <p:cBhvr>
                                        <p:cTn id="126" dur="500"/>
                                        <p:tgtEl>
                                          <p:spTgt spid="62"/>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63"/>
                                        </p:tgtEl>
                                        <p:attrNameLst>
                                          <p:attrName>style.visibility</p:attrName>
                                        </p:attrNameLst>
                                      </p:cBhvr>
                                      <p:to>
                                        <p:strVal val="visible"/>
                                      </p:to>
                                    </p:set>
                                    <p:anim calcmode="lin" valueType="num">
                                      <p:cBhvr>
                                        <p:cTn id="129" dur="500" fill="hold"/>
                                        <p:tgtEl>
                                          <p:spTgt spid="63"/>
                                        </p:tgtEl>
                                        <p:attrNameLst>
                                          <p:attrName>ppt_w</p:attrName>
                                        </p:attrNameLst>
                                      </p:cBhvr>
                                      <p:tavLst>
                                        <p:tav tm="0">
                                          <p:val>
                                            <p:fltVal val="0"/>
                                          </p:val>
                                        </p:tav>
                                        <p:tav tm="100000">
                                          <p:val>
                                            <p:strVal val="#ppt_w"/>
                                          </p:val>
                                        </p:tav>
                                      </p:tavLst>
                                    </p:anim>
                                    <p:anim calcmode="lin" valueType="num">
                                      <p:cBhvr>
                                        <p:cTn id="130" dur="500" fill="hold"/>
                                        <p:tgtEl>
                                          <p:spTgt spid="63"/>
                                        </p:tgtEl>
                                        <p:attrNameLst>
                                          <p:attrName>ppt_h</p:attrName>
                                        </p:attrNameLst>
                                      </p:cBhvr>
                                      <p:tavLst>
                                        <p:tav tm="0">
                                          <p:val>
                                            <p:fltVal val="0"/>
                                          </p:val>
                                        </p:tav>
                                        <p:tav tm="100000">
                                          <p:val>
                                            <p:strVal val="#ppt_h"/>
                                          </p:val>
                                        </p:tav>
                                      </p:tavLst>
                                    </p:anim>
                                    <p:animEffect transition="in" filter="fade">
                                      <p:cBhvr>
                                        <p:cTn id="131" dur="500"/>
                                        <p:tgtEl>
                                          <p:spTgt spid="63"/>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64"/>
                                        </p:tgtEl>
                                        <p:attrNameLst>
                                          <p:attrName>style.visibility</p:attrName>
                                        </p:attrNameLst>
                                      </p:cBhvr>
                                      <p:to>
                                        <p:strVal val="visible"/>
                                      </p:to>
                                    </p:set>
                                    <p:anim calcmode="lin" valueType="num">
                                      <p:cBhvr>
                                        <p:cTn id="134" dur="500" fill="hold"/>
                                        <p:tgtEl>
                                          <p:spTgt spid="64"/>
                                        </p:tgtEl>
                                        <p:attrNameLst>
                                          <p:attrName>ppt_w</p:attrName>
                                        </p:attrNameLst>
                                      </p:cBhvr>
                                      <p:tavLst>
                                        <p:tav tm="0">
                                          <p:val>
                                            <p:fltVal val="0"/>
                                          </p:val>
                                        </p:tav>
                                        <p:tav tm="100000">
                                          <p:val>
                                            <p:strVal val="#ppt_w"/>
                                          </p:val>
                                        </p:tav>
                                      </p:tavLst>
                                    </p:anim>
                                    <p:anim calcmode="lin" valueType="num">
                                      <p:cBhvr>
                                        <p:cTn id="135" dur="500" fill="hold"/>
                                        <p:tgtEl>
                                          <p:spTgt spid="64"/>
                                        </p:tgtEl>
                                        <p:attrNameLst>
                                          <p:attrName>ppt_h</p:attrName>
                                        </p:attrNameLst>
                                      </p:cBhvr>
                                      <p:tavLst>
                                        <p:tav tm="0">
                                          <p:val>
                                            <p:fltVal val="0"/>
                                          </p:val>
                                        </p:tav>
                                        <p:tav tm="100000">
                                          <p:val>
                                            <p:strVal val="#ppt_h"/>
                                          </p:val>
                                        </p:tav>
                                      </p:tavLst>
                                    </p:anim>
                                    <p:animEffect transition="in" filter="fade">
                                      <p:cBhvr>
                                        <p:cTn id="136" dur="500"/>
                                        <p:tgtEl>
                                          <p:spTgt spid="64"/>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65"/>
                                        </p:tgtEl>
                                        <p:attrNameLst>
                                          <p:attrName>style.visibility</p:attrName>
                                        </p:attrNameLst>
                                      </p:cBhvr>
                                      <p:to>
                                        <p:strVal val="visible"/>
                                      </p:to>
                                    </p:set>
                                    <p:anim calcmode="lin" valueType="num">
                                      <p:cBhvr>
                                        <p:cTn id="139" dur="500" fill="hold"/>
                                        <p:tgtEl>
                                          <p:spTgt spid="65"/>
                                        </p:tgtEl>
                                        <p:attrNameLst>
                                          <p:attrName>ppt_w</p:attrName>
                                        </p:attrNameLst>
                                      </p:cBhvr>
                                      <p:tavLst>
                                        <p:tav tm="0">
                                          <p:val>
                                            <p:fltVal val="0"/>
                                          </p:val>
                                        </p:tav>
                                        <p:tav tm="100000">
                                          <p:val>
                                            <p:strVal val="#ppt_w"/>
                                          </p:val>
                                        </p:tav>
                                      </p:tavLst>
                                    </p:anim>
                                    <p:anim calcmode="lin" valueType="num">
                                      <p:cBhvr>
                                        <p:cTn id="140" dur="500" fill="hold"/>
                                        <p:tgtEl>
                                          <p:spTgt spid="65"/>
                                        </p:tgtEl>
                                        <p:attrNameLst>
                                          <p:attrName>ppt_h</p:attrName>
                                        </p:attrNameLst>
                                      </p:cBhvr>
                                      <p:tavLst>
                                        <p:tav tm="0">
                                          <p:val>
                                            <p:fltVal val="0"/>
                                          </p:val>
                                        </p:tav>
                                        <p:tav tm="100000">
                                          <p:val>
                                            <p:strVal val="#ppt_h"/>
                                          </p:val>
                                        </p:tav>
                                      </p:tavLst>
                                    </p:anim>
                                    <p:animEffect transition="in" filter="fade">
                                      <p:cBhvr>
                                        <p:cTn id="141" dur="500"/>
                                        <p:tgtEl>
                                          <p:spTgt spid="65"/>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67"/>
                                        </p:tgtEl>
                                        <p:attrNameLst>
                                          <p:attrName>style.visibility</p:attrName>
                                        </p:attrNameLst>
                                      </p:cBhvr>
                                      <p:to>
                                        <p:strVal val="visible"/>
                                      </p:to>
                                    </p:set>
                                    <p:anim calcmode="lin" valueType="num">
                                      <p:cBhvr>
                                        <p:cTn id="149" dur="500" fill="hold"/>
                                        <p:tgtEl>
                                          <p:spTgt spid="67"/>
                                        </p:tgtEl>
                                        <p:attrNameLst>
                                          <p:attrName>ppt_w</p:attrName>
                                        </p:attrNameLst>
                                      </p:cBhvr>
                                      <p:tavLst>
                                        <p:tav tm="0">
                                          <p:val>
                                            <p:fltVal val="0"/>
                                          </p:val>
                                        </p:tav>
                                        <p:tav tm="100000">
                                          <p:val>
                                            <p:strVal val="#ppt_w"/>
                                          </p:val>
                                        </p:tav>
                                      </p:tavLst>
                                    </p:anim>
                                    <p:anim calcmode="lin" valueType="num">
                                      <p:cBhvr>
                                        <p:cTn id="150" dur="500" fill="hold"/>
                                        <p:tgtEl>
                                          <p:spTgt spid="67"/>
                                        </p:tgtEl>
                                        <p:attrNameLst>
                                          <p:attrName>ppt_h</p:attrName>
                                        </p:attrNameLst>
                                      </p:cBhvr>
                                      <p:tavLst>
                                        <p:tav tm="0">
                                          <p:val>
                                            <p:fltVal val="0"/>
                                          </p:val>
                                        </p:tav>
                                        <p:tav tm="100000">
                                          <p:val>
                                            <p:strVal val="#ppt_h"/>
                                          </p:val>
                                        </p:tav>
                                      </p:tavLst>
                                    </p:anim>
                                    <p:animEffect transition="in" filter="fade">
                                      <p:cBhvr>
                                        <p:cTn id="151" dur="500"/>
                                        <p:tgtEl>
                                          <p:spTgt spid="6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8"/>
                                        </p:tgtEl>
                                        <p:attrNameLst>
                                          <p:attrName>style.visibility</p:attrName>
                                        </p:attrNameLst>
                                      </p:cBhvr>
                                      <p:to>
                                        <p:strVal val="visible"/>
                                      </p:to>
                                    </p:set>
                                    <p:anim calcmode="lin" valueType="num">
                                      <p:cBhvr>
                                        <p:cTn id="154" dur="500" fill="hold"/>
                                        <p:tgtEl>
                                          <p:spTgt spid="68"/>
                                        </p:tgtEl>
                                        <p:attrNameLst>
                                          <p:attrName>ppt_w</p:attrName>
                                        </p:attrNameLst>
                                      </p:cBhvr>
                                      <p:tavLst>
                                        <p:tav tm="0">
                                          <p:val>
                                            <p:fltVal val="0"/>
                                          </p:val>
                                        </p:tav>
                                        <p:tav tm="100000">
                                          <p:val>
                                            <p:strVal val="#ppt_w"/>
                                          </p:val>
                                        </p:tav>
                                      </p:tavLst>
                                    </p:anim>
                                    <p:anim calcmode="lin" valueType="num">
                                      <p:cBhvr>
                                        <p:cTn id="155" dur="500" fill="hold"/>
                                        <p:tgtEl>
                                          <p:spTgt spid="68"/>
                                        </p:tgtEl>
                                        <p:attrNameLst>
                                          <p:attrName>ppt_h</p:attrName>
                                        </p:attrNameLst>
                                      </p:cBhvr>
                                      <p:tavLst>
                                        <p:tav tm="0">
                                          <p:val>
                                            <p:fltVal val="0"/>
                                          </p:val>
                                        </p:tav>
                                        <p:tav tm="100000">
                                          <p:val>
                                            <p:strVal val="#ppt_h"/>
                                          </p:val>
                                        </p:tav>
                                      </p:tavLst>
                                    </p:anim>
                                    <p:animEffect transition="in" filter="fade">
                                      <p:cBhvr>
                                        <p:cTn id="156" dur="500"/>
                                        <p:tgtEl>
                                          <p:spTgt spid="68"/>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69"/>
                                        </p:tgtEl>
                                        <p:attrNameLst>
                                          <p:attrName>style.visibility</p:attrName>
                                        </p:attrNameLst>
                                      </p:cBhvr>
                                      <p:to>
                                        <p:strVal val="visible"/>
                                      </p:to>
                                    </p:set>
                                    <p:anim calcmode="lin" valueType="num">
                                      <p:cBhvr>
                                        <p:cTn id="159" dur="500" fill="hold"/>
                                        <p:tgtEl>
                                          <p:spTgt spid="69"/>
                                        </p:tgtEl>
                                        <p:attrNameLst>
                                          <p:attrName>ppt_w</p:attrName>
                                        </p:attrNameLst>
                                      </p:cBhvr>
                                      <p:tavLst>
                                        <p:tav tm="0">
                                          <p:val>
                                            <p:fltVal val="0"/>
                                          </p:val>
                                        </p:tav>
                                        <p:tav tm="100000">
                                          <p:val>
                                            <p:strVal val="#ppt_w"/>
                                          </p:val>
                                        </p:tav>
                                      </p:tavLst>
                                    </p:anim>
                                    <p:anim calcmode="lin" valueType="num">
                                      <p:cBhvr>
                                        <p:cTn id="160" dur="500" fill="hold"/>
                                        <p:tgtEl>
                                          <p:spTgt spid="69"/>
                                        </p:tgtEl>
                                        <p:attrNameLst>
                                          <p:attrName>ppt_h</p:attrName>
                                        </p:attrNameLst>
                                      </p:cBhvr>
                                      <p:tavLst>
                                        <p:tav tm="0">
                                          <p:val>
                                            <p:fltVal val="0"/>
                                          </p:val>
                                        </p:tav>
                                        <p:tav tm="100000">
                                          <p:val>
                                            <p:strVal val="#ppt_h"/>
                                          </p:val>
                                        </p:tav>
                                      </p:tavLst>
                                    </p:anim>
                                    <p:animEffect transition="in" filter="fade">
                                      <p:cBhvr>
                                        <p:cTn id="161" dur="500"/>
                                        <p:tgtEl>
                                          <p:spTgt spid="69"/>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70"/>
                                        </p:tgtEl>
                                        <p:attrNameLst>
                                          <p:attrName>style.visibility</p:attrName>
                                        </p:attrNameLst>
                                      </p:cBhvr>
                                      <p:to>
                                        <p:strVal val="visible"/>
                                      </p:to>
                                    </p:set>
                                    <p:anim calcmode="lin" valueType="num">
                                      <p:cBhvr>
                                        <p:cTn id="164" dur="500" fill="hold"/>
                                        <p:tgtEl>
                                          <p:spTgt spid="70"/>
                                        </p:tgtEl>
                                        <p:attrNameLst>
                                          <p:attrName>ppt_w</p:attrName>
                                        </p:attrNameLst>
                                      </p:cBhvr>
                                      <p:tavLst>
                                        <p:tav tm="0">
                                          <p:val>
                                            <p:fltVal val="0"/>
                                          </p:val>
                                        </p:tav>
                                        <p:tav tm="100000">
                                          <p:val>
                                            <p:strVal val="#ppt_w"/>
                                          </p:val>
                                        </p:tav>
                                      </p:tavLst>
                                    </p:anim>
                                    <p:anim calcmode="lin" valueType="num">
                                      <p:cBhvr>
                                        <p:cTn id="165" dur="500" fill="hold"/>
                                        <p:tgtEl>
                                          <p:spTgt spid="70"/>
                                        </p:tgtEl>
                                        <p:attrNameLst>
                                          <p:attrName>ppt_h</p:attrName>
                                        </p:attrNameLst>
                                      </p:cBhvr>
                                      <p:tavLst>
                                        <p:tav tm="0">
                                          <p:val>
                                            <p:fltVal val="0"/>
                                          </p:val>
                                        </p:tav>
                                        <p:tav tm="100000">
                                          <p:val>
                                            <p:strVal val="#ppt_h"/>
                                          </p:val>
                                        </p:tav>
                                      </p:tavLst>
                                    </p:anim>
                                    <p:animEffect transition="in" filter="fade">
                                      <p:cBhvr>
                                        <p:cTn id="166" dur="500"/>
                                        <p:tgtEl>
                                          <p:spTgt spid="70"/>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1"/>
                                        </p:tgtEl>
                                        <p:attrNameLst>
                                          <p:attrName>style.visibility</p:attrName>
                                        </p:attrNameLst>
                                      </p:cBhvr>
                                      <p:to>
                                        <p:strVal val="visible"/>
                                      </p:to>
                                    </p:set>
                                    <p:anim calcmode="lin" valueType="num">
                                      <p:cBhvr>
                                        <p:cTn id="169" dur="500" fill="hold"/>
                                        <p:tgtEl>
                                          <p:spTgt spid="71"/>
                                        </p:tgtEl>
                                        <p:attrNameLst>
                                          <p:attrName>ppt_w</p:attrName>
                                        </p:attrNameLst>
                                      </p:cBhvr>
                                      <p:tavLst>
                                        <p:tav tm="0">
                                          <p:val>
                                            <p:fltVal val="0"/>
                                          </p:val>
                                        </p:tav>
                                        <p:tav tm="100000">
                                          <p:val>
                                            <p:strVal val="#ppt_w"/>
                                          </p:val>
                                        </p:tav>
                                      </p:tavLst>
                                    </p:anim>
                                    <p:anim calcmode="lin" valueType="num">
                                      <p:cBhvr>
                                        <p:cTn id="170" dur="500" fill="hold"/>
                                        <p:tgtEl>
                                          <p:spTgt spid="71"/>
                                        </p:tgtEl>
                                        <p:attrNameLst>
                                          <p:attrName>ppt_h</p:attrName>
                                        </p:attrNameLst>
                                      </p:cBhvr>
                                      <p:tavLst>
                                        <p:tav tm="0">
                                          <p:val>
                                            <p:fltVal val="0"/>
                                          </p:val>
                                        </p:tav>
                                        <p:tav tm="100000">
                                          <p:val>
                                            <p:strVal val="#ppt_h"/>
                                          </p:val>
                                        </p:tav>
                                      </p:tavLst>
                                    </p:anim>
                                    <p:animEffect transition="in" filter="fade">
                                      <p:cBhvr>
                                        <p:cTn id="171" dur="500"/>
                                        <p:tgtEl>
                                          <p:spTgt spid="71"/>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72"/>
                                        </p:tgtEl>
                                        <p:attrNameLst>
                                          <p:attrName>style.visibility</p:attrName>
                                        </p:attrNameLst>
                                      </p:cBhvr>
                                      <p:to>
                                        <p:strVal val="visible"/>
                                      </p:to>
                                    </p:set>
                                    <p:anim calcmode="lin" valueType="num">
                                      <p:cBhvr>
                                        <p:cTn id="174" dur="500" fill="hold"/>
                                        <p:tgtEl>
                                          <p:spTgt spid="72"/>
                                        </p:tgtEl>
                                        <p:attrNameLst>
                                          <p:attrName>ppt_w</p:attrName>
                                        </p:attrNameLst>
                                      </p:cBhvr>
                                      <p:tavLst>
                                        <p:tav tm="0">
                                          <p:val>
                                            <p:fltVal val="0"/>
                                          </p:val>
                                        </p:tav>
                                        <p:tav tm="100000">
                                          <p:val>
                                            <p:strVal val="#ppt_w"/>
                                          </p:val>
                                        </p:tav>
                                      </p:tavLst>
                                    </p:anim>
                                    <p:anim calcmode="lin" valueType="num">
                                      <p:cBhvr>
                                        <p:cTn id="175" dur="500" fill="hold"/>
                                        <p:tgtEl>
                                          <p:spTgt spid="72"/>
                                        </p:tgtEl>
                                        <p:attrNameLst>
                                          <p:attrName>ppt_h</p:attrName>
                                        </p:attrNameLst>
                                      </p:cBhvr>
                                      <p:tavLst>
                                        <p:tav tm="0">
                                          <p:val>
                                            <p:fltVal val="0"/>
                                          </p:val>
                                        </p:tav>
                                        <p:tav tm="100000">
                                          <p:val>
                                            <p:strVal val="#ppt_h"/>
                                          </p:val>
                                        </p:tav>
                                      </p:tavLst>
                                    </p:anim>
                                    <p:animEffect transition="in" filter="fade">
                                      <p:cBhvr>
                                        <p:cTn id="176" dur="500"/>
                                        <p:tgtEl>
                                          <p:spTgt spid="72"/>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73"/>
                                        </p:tgtEl>
                                        <p:attrNameLst>
                                          <p:attrName>style.visibility</p:attrName>
                                        </p:attrNameLst>
                                      </p:cBhvr>
                                      <p:to>
                                        <p:strVal val="visible"/>
                                      </p:to>
                                    </p:set>
                                    <p:anim calcmode="lin" valueType="num">
                                      <p:cBhvr>
                                        <p:cTn id="179" dur="500" fill="hold"/>
                                        <p:tgtEl>
                                          <p:spTgt spid="73"/>
                                        </p:tgtEl>
                                        <p:attrNameLst>
                                          <p:attrName>ppt_w</p:attrName>
                                        </p:attrNameLst>
                                      </p:cBhvr>
                                      <p:tavLst>
                                        <p:tav tm="0">
                                          <p:val>
                                            <p:fltVal val="0"/>
                                          </p:val>
                                        </p:tav>
                                        <p:tav tm="100000">
                                          <p:val>
                                            <p:strVal val="#ppt_w"/>
                                          </p:val>
                                        </p:tav>
                                      </p:tavLst>
                                    </p:anim>
                                    <p:anim calcmode="lin" valueType="num">
                                      <p:cBhvr>
                                        <p:cTn id="180" dur="500" fill="hold"/>
                                        <p:tgtEl>
                                          <p:spTgt spid="73"/>
                                        </p:tgtEl>
                                        <p:attrNameLst>
                                          <p:attrName>ppt_h</p:attrName>
                                        </p:attrNameLst>
                                      </p:cBhvr>
                                      <p:tavLst>
                                        <p:tav tm="0">
                                          <p:val>
                                            <p:fltVal val="0"/>
                                          </p:val>
                                        </p:tav>
                                        <p:tav tm="100000">
                                          <p:val>
                                            <p:strVal val="#ppt_h"/>
                                          </p:val>
                                        </p:tav>
                                      </p:tavLst>
                                    </p:anim>
                                    <p:animEffect transition="in" filter="fade">
                                      <p:cBhvr>
                                        <p:cTn id="181" dur="500"/>
                                        <p:tgtEl>
                                          <p:spTgt spid="73"/>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74"/>
                                        </p:tgtEl>
                                        <p:attrNameLst>
                                          <p:attrName>style.visibility</p:attrName>
                                        </p:attrNameLst>
                                      </p:cBhvr>
                                      <p:to>
                                        <p:strVal val="visible"/>
                                      </p:to>
                                    </p:set>
                                    <p:anim calcmode="lin" valueType="num">
                                      <p:cBhvr>
                                        <p:cTn id="184" dur="500" fill="hold"/>
                                        <p:tgtEl>
                                          <p:spTgt spid="74"/>
                                        </p:tgtEl>
                                        <p:attrNameLst>
                                          <p:attrName>ppt_w</p:attrName>
                                        </p:attrNameLst>
                                      </p:cBhvr>
                                      <p:tavLst>
                                        <p:tav tm="0">
                                          <p:val>
                                            <p:fltVal val="0"/>
                                          </p:val>
                                        </p:tav>
                                        <p:tav tm="100000">
                                          <p:val>
                                            <p:strVal val="#ppt_w"/>
                                          </p:val>
                                        </p:tav>
                                      </p:tavLst>
                                    </p:anim>
                                    <p:anim calcmode="lin" valueType="num">
                                      <p:cBhvr>
                                        <p:cTn id="185" dur="500" fill="hold"/>
                                        <p:tgtEl>
                                          <p:spTgt spid="74"/>
                                        </p:tgtEl>
                                        <p:attrNameLst>
                                          <p:attrName>ppt_h</p:attrName>
                                        </p:attrNameLst>
                                      </p:cBhvr>
                                      <p:tavLst>
                                        <p:tav tm="0">
                                          <p:val>
                                            <p:fltVal val="0"/>
                                          </p:val>
                                        </p:tav>
                                        <p:tav tm="100000">
                                          <p:val>
                                            <p:strVal val="#ppt_h"/>
                                          </p:val>
                                        </p:tav>
                                      </p:tavLst>
                                    </p:anim>
                                    <p:animEffect transition="in" filter="fade">
                                      <p:cBhvr>
                                        <p:cTn id="186" dur="500"/>
                                        <p:tgtEl>
                                          <p:spTgt spid="74"/>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75"/>
                                        </p:tgtEl>
                                        <p:attrNameLst>
                                          <p:attrName>style.visibility</p:attrName>
                                        </p:attrNameLst>
                                      </p:cBhvr>
                                      <p:to>
                                        <p:strVal val="visible"/>
                                      </p:to>
                                    </p:set>
                                    <p:anim calcmode="lin" valueType="num">
                                      <p:cBhvr>
                                        <p:cTn id="189" dur="500" fill="hold"/>
                                        <p:tgtEl>
                                          <p:spTgt spid="75"/>
                                        </p:tgtEl>
                                        <p:attrNameLst>
                                          <p:attrName>ppt_w</p:attrName>
                                        </p:attrNameLst>
                                      </p:cBhvr>
                                      <p:tavLst>
                                        <p:tav tm="0">
                                          <p:val>
                                            <p:fltVal val="0"/>
                                          </p:val>
                                        </p:tav>
                                        <p:tav tm="100000">
                                          <p:val>
                                            <p:strVal val="#ppt_w"/>
                                          </p:val>
                                        </p:tav>
                                      </p:tavLst>
                                    </p:anim>
                                    <p:anim calcmode="lin" valueType="num">
                                      <p:cBhvr>
                                        <p:cTn id="190" dur="500" fill="hold"/>
                                        <p:tgtEl>
                                          <p:spTgt spid="75"/>
                                        </p:tgtEl>
                                        <p:attrNameLst>
                                          <p:attrName>ppt_h</p:attrName>
                                        </p:attrNameLst>
                                      </p:cBhvr>
                                      <p:tavLst>
                                        <p:tav tm="0">
                                          <p:val>
                                            <p:fltVal val="0"/>
                                          </p:val>
                                        </p:tav>
                                        <p:tav tm="100000">
                                          <p:val>
                                            <p:strVal val="#ppt_h"/>
                                          </p:val>
                                        </p:tav>
                                      </p:tavLst>
                                    </p:anim>
                                    <p:animEffect transition="in" filter="fade">
                                      <p:cBhvr>
                                        <p:cTn id="191" dur="500"/>
                                        <p:tgtEl>
                                          <p:spTgt spid="75"/>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76"/>
                                        </p:tgtEl>
                                        <p:attrNameLst>
                                          <p:attrName>style.visibility</p:attrName>
                                        </p:attrNameLst>
                                      </p:cBhvr>
                                      <p:to>
                                        <p:strVal val="visible"/>
                                      </p:to>
                                    </p:set>
                                    <p:anim calcmode="lin" valueType="num">
                                      <p:cBhvr>
                                        <p:cTn id="194" dur="500" fill="hold"/>
                                        <p:tgtEl>
                                          <p:spTgt spid="76"/>
                                        </p:tgtEl>
                                        <p:attrNameLst>
                                          <p:attrName>ppt_w</p:attrName>
                                        </p:attrNameLst>
                                      </p:cBhvr>
                                      <p:tavLst>
                                        <p:tav tm="0">
                                          <p:val>
                                            <p:fltVal val="0"/>
                                          </p:val>
                                        </p:tav>
                                        <p:tav tm="100000">
                                          <p:val>
                                            <p:strVal val="#ppt_w"/>
                                          </p:val>
                                        </p:tav>
                                      </p:tavLst>
                                    </p:anim>
                                    <p:anim calcmode="lin" valueType="num">
                                      <p:cBhvr>
                                        <p:cTn id="195" dur="500" fill="hold"/>
                                        <p:tgtEl>
                                          <p:spTgt spid="76"/>
                                        </p:tgtEl>
                                        <p:attrNameLst>
                                          <p:attrName>ppt_h</p:attrName>
                                        </p:attrNameLst>
                                      </p:cBhvr>
                                      <p:tavLst>
                                        <p:tav tm="0">
                                          <p:val>
                                            <p:fltVal val="0"/>
                                          </p:val>
                                        </p:tav>
                                        <p:tav tm="100000">
                                          <p:val>
                                            <p:strVal val="#ppt_h"/>
                                          </p:val>
                                        </p:tav>
                                      </p:tavLst>
                                    </p:anim>
                                    <p:animEffect transition="in" filter="fade">
                                      <p:cBhvr>
                                        <p:cTn id="196" dur="500"/>
                                        <p:tgtEl>
                                          <p:spTgt spid="76"/>
                                        </p:tgtEl>
                                      </p:cBhvr>
                                    </p:animEffect>
                                  </p:childTnLst>
                                </p:cTn>
                              </p:par>
                              <p:par>
                                <p:cTn id="197" presetID="53" presetClass="entr" presetSubtype="16" fill="hold" grpId="0" nodeType="withEffect">
                                  <p:stCondLst>
                                    <p:cond delay="0"/>
                                  </p:stCondLst>
                                  <p:childTnLst>
                                    <p:set>
                                      <p:cBhvr>
                                        <p:cTn id="198" dur="1" fill="hold">
                                          <p:stCondLst>
                                            <p:cond delay="0"/>
                                          </p:stCondLst>
                                        </p:cTn>
                                        <p:tgtEl>
                                          <p:spTgt spid="77"/>
                                        </p:tgtEl>
                                        <p:attrNameLst>
                                          <p:attrName>style.visibility</p:attrName>
                                        </p:attrNameLst>
                                      </p:cBhvr>
                                      <p:to>
                                        <p:strVal val="visible"/>
                                      </p:to>
                                    </p:set>
                                    <p:anim calcmode="lin" valueType="num">
                                      <p:cBhvr>
                                        <p:cTn id="199" dur="500" fill="hold"/>
                                        <p:tgtEl>
                                          <p:spTgt spid="77"/>
                                        </p:tgtEl>
                                        <p:attrNameLst>
                                          <p:attrName>ppt_w</p:attrName>
                                        </p:attrNameLst>
                                      </p:cBhvr>
                                      <p:tavLst>
                                        <p:tav tm="0">
                                          <p:val>
                                            <p:fltVal val="0"/>
                                          </p:val>
                                        </p:tav>
                                        <p:tav tm="100000">
                                          <p:val>
                                            <p:strVal val="#ppt_w"/>
                                          </p:val>
                                        </p:tav>
                                      </p:tavLst>
                                    </p:anim>
                                    <p:anim calcmode="lin" valueType="num">
                                      <p:cBhvr>
                                        <p:cTn id="200" dur="500" fill="hold"/>
                                        <p:tgtEl>
                                          <p:spTgt spid="77"/>
                                        </p:tgtEl>
                                        <p:attrNameLst>
                                          <p:attrName>ppt_h</p:attrName>
                                        </p:attrNameLst>
                                      </p:cBhvr>
                                      <p:tavLst>
                                        <p:tav tm="0">
                                          <p:val>
                                            <p:fltVal val="0"/>
                                          </p:val>
                                        </p:tav>
                                        <p:tav tm="100000">
                                          <p:val>
                                            <p:strVal val="#ppt_h"/>
                                          </p:val>
                                        </p:tav>
                                      </p:tavLst>
                                    </p:anim>
                                    <p:animEffect transition="in" filter="fade">
                                      <p:cBhvr>
                                        <p:cTn id="201" dur="500"/>
                                        <p:tgtEl>
                                          <p:spTgt spid="77"/>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5">
                                            <p:graphicEl>
                                              <a:dgm id="{C6F43000-DF9E-4B87-B879-78841BDDA2AE}"/>
                                            </p:graphicEl>
                                          </p:spTgt>
                                        </p:tgtEl>
                                        <p:attrNameLst>
                                          <p:attrName>style.visibility</p:attrName>
                                        </p:attrNameLst>
                                      </p:cBhvr>
                                      <p:to>
                                        <p:strVal val="visible"/>
                                      </p:to>
                                    </p:set>
                                    <p:animEffect transition="in" filter="fade">
                                      <p:cBhvr>
                                        <p:cTn id="204" dur="500"/>
                                        <p:tgtEl>
                                          <p:spTgt spid="5">
                                            <p:graphicEl>
                                              <a:dgm id="{C6F43000-DF9E-4B87-B879-78841BDDA2AE}"/>
                                            </p:graphicEl>
                                          </p:spTgt>
                                        </p:tgtEl>
                                      </p:cBhvr>
                                    </p:animEffect>
                                  </p:childTnLst>
                                </p:cTn>
                              </p:par>
                              <p:par>
                                <p:cTn id="205" presetID="53" presetClass="entr" presetSubtype="16" fill="hold" nodeType="withEffect">
                                  <p:stCondLst>
                                    <p:cond delay="0"/>
                                  </p:stCondLst>
                                  <p:childTnLst>
                                    <p:set>
                                      <p:cBhvr>
                                        <p:cTn id="206" dur="1" fill="hold">
                                          <p:stCondLst>
                                            <p:cond delay="0"/>
                                          </p:stCondLst>
                                        </p:cTn>
                                        <p:tgtEl>
                                          <p:spTgt spid="85"/>
                                        </p:tgtEl>
                                        <p:attrNameLst>
                                          <p:attrName>style.visibility</p:attrName>
                                        </p:attrNameLst>
                                      </p:cBhvr>
                                      <p:to>
                                        <p:strVal val="visible"/>
                                      </p:to>
                                    </p:set>
                                    <p:anim calcmode="lin" valueType="num">
                                      <p:cBhvr>
                                        <p:cTn id="207" dur="500" fill="hold"/>
                                        <p:tgtEl>
                                          <p:spTgt spid="85"/>
                                        </p:tgtEl>
                                        <p:attrNameLst>
                                          <p:attrName>ppt_w</p:attrName>
                                        </p:attrNameLst>
                                      </p:cBhvr>
                                      <p:tavLst>
                                        <p:tav tm="0">
                                          <p:val>
                                            <p:fltVal val="0"/>
                                          </p:val>
                                        </p:tav>
                                        <p:tav tm="100000">
                                          <p:val>
                                            <p:strVal val="#ppt_w"/>
                                          </p:val>
                                        </p:tav>
                                      </p:tavLst>
                                    </p:anim>
                                    <p:anim calcmode="lin" valueType="num">
                                      <p:cBhvr>
                                        <p:cTn id="208" dur="500" fill="hold"/>
                                        <p:tgtEl>
                                          <p:spTgt spid="85"/>
                                        </p:tgtEl>
                                        <p:attrNameLst>
                                          <p:attrName>ppt_h</p:attrName>
                                        </p:attrNameLst>
                                      </p:cBhvr>
                                      <p:tavLst>
                                        <p:tav tm="0">
                                          <p:val>
                                            <p:fltVal val="0"/>
                                          </p:val>
                                        </p:tav>
                                        <p:tav tm="100000">
                                          <p:val>
                                            <p:strVal val="#ppt_h"/>
                                          </p:val>
                                        </p:tav>
                                      </p:tavLst>
                                    </p:anim>
                                    <p:animEffect transition="in" filter="fade">
                                      <p:cBhvr>
                                        <p:cTn id="209" dur="500"/>
                                        <p:tgtEl>
                                          <p:spTgt spid="85"/>
                                        </p:tgtEl>
                                      </p:cBhvr>
                                    </p:animEffect>
                                  </p:childTnLst>
                                </p:cTn>
                              </p:par>
                              <p:par>
                                <p:cTn id="210" presetID="53" presetClass="entr" presetSubtype="16" fill="hold" nodeType="withEffect">
                                  <p:stCondLst>
                                    <p:cond delay="0"/>
                                  </p:stCondLst>
                                  <p:childTnLst>
                                    <p:set>
                                      <p:cBhvr>
                                        <p:cTn id="211" dur="1" fill="hold">
                                          <p:stCondLst>
                                            <p:cond delay="0"/>
                                          </p:stCondLst>
                                        </p:cTn>
                                        <p:tgtEl>
                                          <p:spTgt spid="91"/>
                                        </p:tgtEl>
                                        <p:attrNameLst>
                                          <p:attrName>style.visibility</p:attrName>
                                        </p:attrNameLst>
                                      </p:cBhvr>
                                      <p:to>
                                        <p:strVal val="visible"/>
                                      </p:to>
                                    </p:set>
                                    <p:anim calcmode="lin" valueType="num">
                                      <p:cBhvr>
                                        <p:cTn id="212" dur="500" fill="hold"/>
                                        <p:tgtEl>
                                          <p:spTgt spid="91"/>
                                        </p:tgtEl>
                                        <p:attrNameLst>
                                          <p:attrName>ppt_w</p:attrName>
                                        </p:attrNameLst>
                                      </p:cBhvr>
                                      <p:tavLst>
                                        <p:tav tm="0">
                                          <p:val>
                                            <p:fltVal val="0"/>
                                          </p:val>
                                        </p:tav>
                                        <p:tav tm="100000">
                                          <p:val>
                                            <p:strVal val="#ppt_w"/>
                                          </p:val>
                                        </p:tav>
                                      </p:tavLst>
                                    </p:anim>
                                    <p:anim calcmode="lin" valueType="num">
                                      <p:cBhvr>
                                        <p:cTn id="213" dur="500" fill="hold"/>
                                        <p:tgtEl>
                                          <p:spTgt spid="91"/>
                                        </p:tgtEl>
                                        <p:attrNameLst>
                                          <p:attrName>ppt_h</p:attrName>
                                        </p:attrNameLst>
                                      </p:cBhvr>
                                      <p:tavLst>
                                        <p:tav tm="0">
                                          <p:val>
                                            <p:fltVal val="0"/>
                                          </p:val>
                                        </p:tav>
                                        <p:tav tm="100000">
                                          <p:val>
                                            <p:strVal val="#ppt_h"/>
                                          </p:val>
                                        </p:tav>
                                      </p:tavLst>
                                    </p:anim>
                                    <p:animEffect transition="in" filter="fade">
                                      <p:cBhvr>
                                        <p:cTn id="214" dur="500"/>
                                        <p:tgtEl>
                                          <p:spTgt spid="91"/>
                                        </p:tgtEl>
                                      </p:cBhvr>
                                    </p:animEffect>
                                  </p:childTnLst>
                                </p:cTn>
                              </p:par>
                              <p:par>
                                <p:cTn id="215" presetID="53" presetClass="entr" presetSubtype="16" fill="hold" nodeType="withEffect">
                                  <p:stCondLst>
                                    <p:cond delay="0"/>
                                  </p:stCondLst>
                                  <p:childTnLst>
                                    <p:set>
                                      <p:cBhvr>
                                        <p:cTn id="216" dur="1" fill="hold">
                                          <p:stCondLst>
                                            <p:cond delay="0"/>
                                          </p:stCondLst>
                                        </p:cTn>
                                        <p:tgtEl>
                                          <p:spTgt spid="78"/>
                                        </p:tgtEl>
                                        <p:attrNameLst>
                                          <p:attrName>style.visibility</p:attrName>
                                        </p:attrNameLst>
                                      </p:cBhvr>
                                      <p:to>
                                        <p:strVal val="visible"/>
                                      </p:to>
                                    </p:set>
                                    <p:anim calcmode="lin" valueType="num">
                                      <p:cBhvr>
                                        <p:cTn id="217" dur="500" fill="hold"/>
                                        <p:tgtEl>
                                          <p:spTgt spid="78"/>
                                        </p:tgtEl>
                                        <p:attrNameLst>
                                          <p:attrName>ppt_w</p:attrName>
                                        </p:attrNameLst>
                                      </p:cBhvr>
                                      <p:tavLst>
                                        <p:tav tm="0">
                                          <p:val>
                                            <p:fltVal val="0"/>
                                          </p:val>
                                        </p:tav>
                                        <p:tav tm="100000">
                                          <p:val>
                                            <p:strVal val="#ppt_w"/>
                                          </p:val>
                                        </p:tav>
                                      </p:tavLst>
                                    </p:anim>
                                    <p:anim calcmode="lin" valueType="num">
                                      <p:cBhvr>
                                        <p:cTn id="218" dur="500" fill="hold"/>
                                        <p:tgtEl>
                                          <p:spTgt spid="78"/>
                                        </p:tgtEl>
                                        <p:attrNameLst>
                                          <p:attrName>ppt_h</p:attrName>
                                        </p:attrNameLst>
                                      </p:cBhvr>
                                      <p:tavLst>
                                        <p:tav tm="0">
                                          <p:val>
                                            <p:fltVal val="0"/>
                                          </p:val>
                                        </p:tav>
                                        <p:tav tm="100000">
                                          <p:val>
                                            <p:strVal val="#ppt_h"/>
                                          </p:val>
                                        </p:tav>
                                      </p:tavLst>
                                    </p:anim>
                                    <p:animEffect transition="in" filter="fade">
                                      <p:cBhvr>
                                        <p:cTn id="219" dur="500"/>
                                        <p:tgtEl>
                                          <p:spTgt spid="78"/>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5">
                                            <p:graphicEl>
                                              <a:dgm id="{8E958EAD-8DE3-476A-8135-D7EC2B57FFB7}"/>
                                            </p:graphicEl>
                                          </p:spTgt>
                                        </p:tgtEl>
                                        <p:attrNameLst>
                                          <p:attrName>style.visibility</p:attrName>
                                        </p:attrNameLst>
                                      </p:cBhvr>
                                      <p:to>
                                        <p:strVal val="visible"/>
                                      </p:to>
                                    </p:set>
                                    <p:animEffect transition="in" filter="fade">
                                      <p:cBhvr>
                                        <p:cTn id="224" dur="500"/>
                                        <p:tgtEl>
                                          <p:spTgt spid="5">
                                            <p:graphicEl>
                                              <a:dgm id="{8E958EAD-8DE3-476A-8135-D7EC2B57FFB7}"/>
                                            </p:graphicEl>
                                          </p:spTgt>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79"/>
                                        </p:tgtEl>
                                        <p:attrNameLst>
                                          <p:attrName>style.visibility</p:attrName>
                                        </p:attrNameLst>
                                      </p:cBhvr>
                                      <p:to>
                                        <p:strVal val="visible"/>
                                      </p:to>
                                    </p:set>
                                    <p:animEffect transition="in" filter="fade">
                                      <p:cBhvr>
                                        <p:cTn id="227" dur="250"/>
                                        <p:tgtEl>
                                          <p:spTgt spid="79"/>
                                        </p:tgtEl>
                                      </p:cBhvr>
                                    </p:animEffect>
                                  </p:childTnLst>
                                </p:cTn>
                              </p:par>
                              <p:par>
                                <p:cTn id="228" presetID="6" presetClass="emph" presetSubtype="0" fill="hold" grpId="1" nodeType="withEffect">
                                  <p:stCondLst>
                                    <p:cond delay="0"/>
                                  </p:stCondLst>
                                  <p:childTnLst>
                                    <p:animScale>
                                      <p:cBhvr>
                                        <p:cTn id="229" dur="1000" fill="hold"/>
                                        <p:tgtEl>
                                          <p:spTgt spid="79"/>
                                        </p:tgtEl>
                                      </p:cBhvr>
                                      <p:by x="400000" y="400000"/>
                                    </p:animScale>
                                  </p:childTnLst>
                                </p:cTn>
                              </p:par>
                              <p:par>
                                <p:cTn id="230" presetID="10" presetClass="exit" presetSubtype="0" fill="hold" grpId="2" nodeType="withEffect">
                                  <p:stCondLst>
                                    <p:cond delay="400"/>
                                  </p:stCondLst>
                                  <p:childTnLst>
                                    <p:animEffect transition="out" filter="fade">
                                      <p:cBhvr>
                                        <p:cTn id="231" dur="400"/>
                                        <p:tgtEl>
                                          <p:spTgt spid="79"/>
                                        </p:tgtEl>
                                      </p:cBhvr>
                                    </p:animEffect>
                                    <p:set>
                                      <p:cBhvr>
                                        <p:cTn id="232" dur="1" fill="hold">
                                          <p:stCondLst>
                                            <p:cond delay="399"/>
                                          </p:stCondLst>
                                        </p:cTn>
                                        <p:tgtEl>
                                          <p:spTgt spid="79"/>
                                        </p:tgtEl>
                                        <p:attrNameLst>
                                          <p:attrName>style.visibility</p:attrName>
                                        </p:attrNameLst>
                                      </p:cBhvr>
                                      <p:to>
                                        <p:strVal val="hidden"/>
                                      </p:to>
                                    </p:set>
                                  </p:childTnLst>
                                </p:cTn>
                              </p:par>
                            </p:childTnLst>
                          </p:cTn>
                        </p:par>
                        <p:par>
                          <p:cTn id="233" fill="hold">
                            <p:stCondLst>
                              <p:cond delay="1000"/>
                            </p:stCondLst>
                            <p:childTnLst>
                              <p:par>
                                <p:cTn id="234" presetID="10" presetClass="entr" presetSubtype="0" fill="hold" grpId="0" nodeType="afterEffect">
                                  <p:stCondLst>
                                    <p:cond delay="0"/>
                                  </p:stCondLst>
                                  <p:childTnLst>
                                    <p:set>
                                      <p:cBhvr>
                                        <p:cTn id="235" dur="1" fill="hold">
                                          <p:stCondLst>
                                            <p:cond delay="0"/>
                                          </p:stCondLst>
                                        </p:cTn>
                                        <p:tgtEl>
                                          <p:spTgt spid="5">
                                            <p:graphicEl>
                                              <a:dgm id="{C43FA3F6-3F72-431E-A808-2C1DDEDD442A}"/>
                                            </p:graphicEl>
                                          </p:spTgt>
                                        </p:tgtEl>
                                        <p:attrNameLst>
                                          <p:attrName>style.visibility</p:attrName>
                                        </p:attrNameLst>
                                      </p:cBhvr>
                                      <p:to>
                                        <p:strVal val="visible"/>
                                      </p:to>
                                    </p:set>
                                    <p:animEffect transition="in" filter="fade">
                                      <p:cBhvr>
                                        <p:cTn id="236" dur="500"/>
                                        <p:tgtEl>
                                          <p:spTgt spid="5">
                                            <p:graphicEl>
                                              <a:dgm id="{C43FA3F6-3F72-431E-A808-2C1DDEDD442A}"/>
                                            </p:graphicEl>
                                          </p:spTgt>
                                        </p:tgtEl>
                                      </p:cBhvr>
                                    </p:animEffect>
                                  </p:childTnLst>
                                </p:cTn>
                              </p:par>
                              <p:par>
                                <p:cTn id="237" presetID="0" presetClass="path" presetSubtype="0" repeatCount="indefinite" fill="hold" grpId="0" nodeType="withEffect">
                                  <p:stCondLst>
                                    <p:cond delay="0"/>
                                  </p:stCondLst>
                                  <p:childTnLst>
                                    <p:animMotion origin="layout" path="M 0 0 L 0 0 C 0.00833 -0.00972 0.01128 -0.01597 0.02048 -0.02037 C 0.02257 -0.02153 0.025 -0.02199 0.02725 -0.02269 C 0.04184 -0.03565 0.02326 -0.02014 0.03732 -0.0294 C 0.05191 -0.03935 0.03975 -0.03426 0.05243 -0.03843 C 0.06527 -0.05 0.04896 -0.03657 0.06441 -0.04537 C 0.06614 -0.0463 0.06771 -0.04861 0.06944 -0.04977 C 0.07152 -0.05162 0.07378 -0.05301 0.07621 -0.0544 C 0.07777 -0.05532 0.07968 -0.05579 0.08125 -0.05671 C 0.08368 -0.05787 0.08576 -0.05995 0.08802 -0.06111 C 0.09132 -0.06296 0.09496 -0.06389 0.09826 -0.06574 C 0.10104 -0.06713 0.10399 -0.06852 0.10677 -0.07014 C 0.10902 -0.07153 0.11093 -0.07407 0.11354 -0.07477 C 0.1184 -0.07616 0.12361 -0.07616 0.12882 -0.07708 C 0.13073 -0.07778 0.14288 -0.08125 0.14739 -0.0838 C 0.14965 -0.08519 0.15173 -0.0875 0.15416 -0.0882 C 0.15798 -0.08958 0.16215 -0.08982 0.16597 -0.09051 C 0.18021 -0.09815 0.16875 -0.09306 0.18628 -0.09722 C 0.18871 -0.09792 0.1908 -0.09907 0.19323 -0.09954 C 0.19982 -0.10139 0.20659 -0.10301 0.21354 -0.10417 C 0.21961 -0.10509 0.22586 -0.10556 0.23211 -0.10648 C 0.2684 -0.11505 0.25659 -0.11412 0.31527 -0.10857 C 0.31823 -0.10833 0.32066 -0.10509 0.32361 -0.10417 C 0.32691 -0.10301 0.33038 -0.10255 0.33385 -0.10185 C 0.33559 -0.10023 0.33698 -0.09838 0.33889 -0.09722 C 0.33889 -0.09722 0.35156 -0.09167 0.35416 -0.09051 L 0.3592 -0.0882 L 0.36441 -0.08611 C 0.36545 -0.0838 0.36632 -0.08125 0.36771 -0.07917 C 0.3717 -0.07407 0.37448 -0.07407 0.37968 -0.07245 C 0.38125 -0.07107 0.38298 -0.06945 0.38472 -0.06782 C 0.38698 -0.06574 0.38906 -0.06296 0.39149 -0.06111 C 0.39305 -0.05995 0.39496 -0.05972 0.39652 -0.0588 C 0.4026 -0.05556 0.4033 -0.0544 0.40833 -0.04977 C 0.41441 -0.03796 0.40833 -0.04653 0.41857 -0.04074 C 0.42048 -0.03982 0.42187 -0.03773 0.42361 -0.03634 C 0.43368 -0.0287 0.42725 -0.03519 0.43559 -0.02732 C 0.45468 -0.00903 0.43281 -0.02801 0.44739 -0.01829 C 0.4493 -0.0169 0.45069 -0.01482 0.45243 -0.01366 C 0.45972 -0.00926 0.4625 -0.00949 0.46944 -0.00695 C 0.47118 -0.00625 0.47274 -0.00509 0.47448 -0.00463 C 0.47795 -0.0037 0.48142 -0.00347 0.48472 -0.00232 C 0.49375 0.00069 0.49357 0.00255 0.50156 0.0044 C 0.51684 0.00787 0.51823 0.00625 0.53559 0.00903 C 0.58628 0.01713 0.52795 0.01065 0.58125 0.01574 C 0.60416 0.02338 0.59288 0.02153 0.62708 0.01805 C 0.67899 0.01273 0.64253 0.01505 0.68802 0.00903 C 0.696 0.00787 0.70399 0.00741 0.7118 0.00671 C 0.71632 0.00509 0.72083 0.00324 0.72534 0.00208 C 0.73159 0.00093 0.73784 0.00093 0.74409 0 C 0.74809 -0.0007 0.75191 -0.00162 0.7559 -0.00232 C 0.77066 -0.00162 0.78541 -0.00208 0.8 0 C 0.80208 0.00023 0.8033 0.00324 0.80503 0.0044 C 0.80659 0.00555 0.8085 0.00579 0.81007 0.00671 C 0.81319 0.00833 0.81979 0.01227 0.82378 0.01343 C 0.82656 0.01435 0.82934 0.01505 0.83211 0.01574 C 0.84531 0.02731 0.83854 0.02315 0.8526 0.0294 C 0.86632 0.04143 0.84791 0.02639 0.86441 0.03611 C 0.88246 0.04676 0.86215 0.04074 0.88472 0.04514 C 0.89635 0.06065 0.88125 0.04329 0.90173 0.05417 C 0.90382 0.05532 0.90486 0.05903 0.90677 0.06088 C 0.90885 0.06296 0.91111 0.06435 0.91354 0.06551 C 0.91632 0.06667 0.91927 0.0669 0.92205 0.06782 C 0.94288 0.07477 0.92465 0.0706 0.94583 0.07454 C 0.94965 0.07685 0.95347 0.07963 0.95764 0.08125 C 0.99218 0.09444 0.94652 0.07176 0.98142 0.08819 C 0.98715 0.09074 0.99253 0.09444 0.99826 0.09722 C 1 0.09792 1.00156 0.09907 1.0033 0.0993 C 1.0085 0.10046 1.01354 0.10093 1.01857 0.10162 C 1.03159 0.11319 1.01805 0.10278 1.04913 0.10833 C 1.0533 0.10926 1.05694 0.11227 1.06093 0.11296 C 1.06892 0.11435 1.07691 0.11435 1.08472 0.11528 C 1.10573 0.11759 1.09392 0.11736 1.10347 0.11736 L 1.10347 0.11736 " pathEditMode="relative" ptsTypes="AAAAAAAAAAAAAAAAAAAAAAAAAAAAAAAAAAAAAAAAAAAAAAAAAAAAAAAAAAAAAAAAAAAAAAAAAAA">
                                      <p:cBhvr>
                                        <p:cTn id="238" dur="2000" fill="hold"/>
                                        <p:tgtEl>
                                          <p:spTgt spid="97"/>
                                        </p:tgtEl>
                                        <p:attrNameLst>
                                          <p:attrName>ppt_x</p:attrName>
                                          <p:attrName>ppt_y</p:attrName>
                                        </p:attrNameLst>
                                      </p:cBhvr>
                                    </p:animMotion>
                                  </p:childTnLst>
                                </p:cTn>
                              </p:par>
                              <p:par>
                                <p:cTn id="239" presetID="8" presetClass="emph" presetSubtype="0" repeatCount="indefinite" fill="hold" grpId="1" nodeType="withEffect">
                                  <p:stCondLst>
                                    <p:cond delay="0"/>
                                  </p:stCondLst>
                                  <p:childTnLst>
                                    <p:animRot by="21600000">
                                      <p:cBhvr>
                                        <p:cTn id="240" dur="2250" fill="hold"/>
                                        <p:tgtEl>
                                          <p:spTgt spid="97"/>
                                        </p:tgtEl>
                                        <p:attrNameLst>
                                          <p:attrName>r</p:attrName>
                                        </p:attrNameLst>
                                      </p:cBhvr>
                                    </p:animRot>
                                  </p:childTnLst>
                                </p:cTn>
                              </p:par>
                              <p:par>
                                <p:cTn id="241" presetID="0" presetClass="path" presetSubtype="0" repeatCount="indefinite" fill="hold" grpId="0" nodeType="withEffect">
                                  <p:stCondLst>
                                    <p:cond delay="500"/>
                                  </p:stCondLst>
                                  <p:childTnLst>
                                    <p:animMotion origin="layout" path="M 0 0 L 0 0 L 0.1474 0.00209 C 0.15417 0.00232 0.15521 0.00486 0.16094 0.00672 C 0.16371 0.00764 0.16667 0.0081 0.16944 0.00903 C 0.18663 0.02037 0.17049 0.01111 0.20833 0.01574 C 0.21024 0.01597 0.21181 0.01736 0.21354 0.01806 C 0.2191 0.01991 0.22656 0.02107 0.23212 0.02246 C 0.2349 0.02315 0.23767 0.02454 0.24062 0.02477 C 0.25243 0.02593 0.26441 0.02616 0.27621 0.02709 C 0.34635 0.04028 0.27934 0.02894 0.43385 0.0338 C 0.44479 0.03403 0.45121 0.03935 0.46267 0.04051 C 0.47778 0.04213 0.49323 0.0419 0.50833 0.04283 C 0.51684 0.04329 0.52535 0.04422 0.53385 0.04514 L 0.54392 0.04722 C 0.5724 0.05324 0.54062 0.0463 0.56597 0.05185 C 0.56823 0.05324 0.57049 0.05509 0.57274 0.05625 C 0.575 0.05741 0.57743 0.05764 0.57951 0.05857 C 0.58299 0.05996 0.58646 0.06134 0.58976 0.0632 C 0.59253 0.06459 0.59531 0.06667 0.59826 0.06759 C 0.6026 0.06898 0.60729 0.06875 0.61181 0.06991 C 0.61632 0.07107 0.62083 0.07292 0.62535 0.07454 C 0.62535 0.07454 0.63889 0.07894 0.63889 0.07894 C 0.6434 0.08125 0.64774 0.08403 0.65243 0.08565 C 0.65972 0.08843 0.6599 0.08797 0.66771 0.09028 C 0.66996 0.09097 0.67222 0.09144 0.67448 0.09259 C 0.67743 0.09375 0.68021 0.0956 0.68299 0.09699 C 0.68628 0.09861 0.6901 0.09884 0.69323 0.10162 C 0.69479 0.10301 0.69635 0.10486 0.69826 0.10602 C 0.70191 0.1081 0.71233 0.10972 0.71528 0.11065 C 0.71701 0.11111 0.71858 0.11227 0.72031 0.11273 C 0.73246 0.11736 0.72153 0.11273 0.73559 0.11736 C 0.73733 0.11783 0.73889 0.11875 0.74062 0.11968 C 0.74635 0.12246 0.74878 0.12431 0.75417 0.12639 C 0.77205 0.1331 0.74687 0.12246 0.77118 0.1331 C 0.77274 0.1338 0.77465 0.13426 0.77621 0.13542 C 0.77847 0.13681 0.78056 0.13889 0.78299 0.13982 C 0.78733 0.1419 0.79219 0.14259 0.79653 0.14445 C 0.80868 0.14977 0.79358 0.14329 0.80833 0.14908 C 0.81007 0.14954 0.81181 0.15023 0.81354 0.15116 C 0.8191 0.1544 0.81979 0.15625 0.82535 0.1581 C 0.82865 0.15903 0.83212 0.15926 0.83559 0.16019 C 0.84618 0.16297 0.83854 0.16158 0.8474 0.16482 C 0.85191 0.16644 0.85642 0.16783 0.86094 0.16922 C 0.86597 0.17107 0.88056 0.17593 0.88299 0.17616 C 0.91233 0.17801 0.94167 0.17755 0.97118 0.17824 C 0.9776 0.17871 1.01233 0.18056 1.02361 0.18287 C 1.0283 0.1838 1.03281 0.18565 1.03715 0.18727 C 1.04635 0.19074 1.04167 0.19144 1.0559 0.19422 C 1.06371 0.1956 1.0717 0.19746 1.07969 0.19861 C 1.09549 0.20116 1.10399 0.20093 1.12031 0.20324 C 1.13958 0.20579 1.12569 0.20533 1.13733 0.20533 L 1.13733 0.20533 " pathEditMode="relative" ptsTypes="AAAAAAAAAAAAAAAAAAAAAAAAAAAAAAAAAAAAAAAAAAAAAAAAAAAAA">
                                      <p:cBhvr>
                                        <p:cTn id="242" dur="1750" fill="hold"/>
                                        <p:tgtEl>
                                          <p:spTgt spid="98"/>
                                        </p:tgtEl>
                                        <p:attrNameLst>
                                          <p:attrName>ppt_x</p:attrName>
                                          <p:attrName>ppt_y</p:attrName>
                                        </p:attrNameLst>
                                      </p:cBhvr>
                                    </p:animMotion>
                                  </p:childTnLst>
                                </p:cTn>
                              </p:par>
                              <p:par>
                                <p:cTn id="243" presetID="8" presetClass="emph" presetSubtype="0" repeatCount="indefinite" fill="hold" grpId="1" nodeType="withEffect">
                                  <p:stCondLst>
                                    <p:cond delay="0"/>
                                  </p:stCondLst>
                                  <p:childTnLst>
                                    <p:animRot by="21600000">
                                      <p:cBhvr>
                                        <p:cTn id="244" dur="2000" fill="hold"/>
                                        <p:tgtEl>
                                          <p:spTgt spid="98"/>
                                        </p:tgtEl>
                                        <p:attrNameLst>
                                          <p:attrName>r</p:attrName>
                                        </p:attrNameLst>
                                      </p:cBhvr>
                                    </p:animRot>
                                  </p:childTnLst>
                                </p:cTn>
                              </p:par>
                              <p:par>
                                <p:cTn id="245" presetID="0" presetClass="path" presetSubtype="0" repeatCount="indefinite" fill="hold" grpId="0" nodeType="withEffect">
                                  <p:stCondLst>
                                    <p:cond delay="750"/>
                                  </p:stCondLst>
                                  <p:childTnLst>
                                    <p:animMotion origin="layout" path="M 0 0 L 0 0 L 0.01614 -0.02153 C 0.01788 -0.02384 0.01927 -0.02708 0.02152 -0.02847 L 0.02864 -0.03333 C 0.02916 -0.03565 0.02916 -0.03866 0.03038 -0.04051 C 0.0335 -0.04445 0.04114 -0.05 0.04114 -0.05 C 0.04236 -0.05232 0.04322 -0.05509 0.04479 -0.05718 C 0.04982 -0.06389 0.04965 -0.06042 0.05538 -0.06435 C 0.05729 -0.06551 0.05885 -0.06736 0.06059 -0.06898 C 0.06371 -0.08171 0.06076 -0.07477 0.07309 -0.08565 C 0.07309 -0.08565 0.08385 -0.09514 0.08385 -0.09514 C 0.08628 -0.09676 0.08854 -0.09861 0.09097 -0.1 C 0.0927 -0.10093 0.09461 -0.10162 0.09635 -0.10232 C 0.09757 -0.10486 0.09826 -0.10764 0.09982 -0.10949 C 0.10138 -0.11111 0.10364 -0.11088 0.1052 -0.11181 C 0.10711 -0.1132 0.10868 -0.11528 0.11059 -0.11667 C 0.11284 -0.11852 0.11562 -0.11945 0.1177 -0.12153 C 0.12916 -0.13241 0.11649 -0.12639 0.1302 -0.13102 C 0.14253 -0.1419 0.13698 -0.13866 0.14635 -0.14283 C 0.14757 -0.14445 0.14843 -0.14653 0.14982 -0.14769 C 0.15329 -0.15 0.15746 -0.14954 0.16059 -0.15232 C 0.17291 -0.16343 0.16718 -0.16019 0.17673 -0.16435 C 0.18767 -0.17894 0.17534 -0.16458 0.1927 -0.17616 C 0.20086 -0.18171 0.19965 -0.18125 0.20885 -0.18565 C 0.21059 -0.18658 0.2125 -0.18704 0.21423 -0.1882 C 0.21736 -0.19028 0.21996 -0.19329 0.22309 -0.19537 C 0.22482 -0.1963 0.22673 -0.19699 0.22847 -0.19769 C 0.23437 -0.2 0.23836 -0.2007 0.24461 -0.20232 C 0.24566 -0.20486 0.24635 -0.20787 0.24809 -0.20949 C 0.2493 -0.21088 0.26007 -0.21412 0.26059 -0.21435 C 0.26232 -0.21597 0.26406 -0.21806 0.26597 -0.21898 C 0.26823 -0.22037 0.27083 -0.2206 0.27309 -0.22153 C 0.28593 -0.22639 0.26927 -0.2213 0.28732 -0.22616 C 0.29513 -0.2331 0.29409 -0.2338 0.30711 -0.23333 C 0.33437 -0.23264 0.3618 -0.23009 0.38923 -0.2287 C 0.39583 -0.22755 0.40538 -0.22639 0.41232 -0.22384 C 0.41597 -0.22245 0.41944 -0.22037 0.42309 -0.21898 L 0.4302 -0.21667 C 0.43385 -0.21343 0.4368 -0.20903 0.44097 -0.20718 C 0.4427 -0.20648 0.44461 -0.20602 0.44635 -0.20486 C 0.44826 -0.20347 0.44965 -0.20116 0.45173 -0.2 C 0.45399 -0.19884 0.45642 -0.19861 0.45885 -0.19769 C 0.47673 -0.19074 0.44895 -0.20023 0.47135 -0.19283 C 0.47257 -0.19051 0.47309 -0.18727 0.47482 -0.18565 C 0.47691 -0.18403 0.47968 -0.18426 0.48194 -0.18333 C 0.48385 -0.18264 0.48559 -0.18171 0.48732 -0.18102 C 0.49479 -0.17107 0.48628 -0.18056 0.49982 -0.17384 C 0.50191 -0.17292 0.50329 -0.1706 0.5052 -0.16898 C 0.50746 -0.16736 0.50989 -0.16551 0.51232 -0.16435 C 0.51475 -0.1632 0.51718 -0.16296 0.51944 -0.16204 C 0.52309 -0.16042 0.5302 -0.15718 0.5302 -0.15718 C 0.53142 -0.15486 0.53229 -0.15208 0.53385 -0.15 C 0.53524 -0.14792 0.5375 -0.14699 0.53923 -0.14537 C 0.54166 -0.14306 0.54409 -0.14074 0.54635 -0.1382 C 0.54826 -0.13588 0.54965 -0.1331 0.55173 -0.13102 C 0.55503 -0.12755 0.56232 -0.12153 0.56232 -0.12153 C 0.57222 -0.10185 0.55937 -0.12431 0.57135 -0.11181 C 0.57534 -0.10787 0.57847 -0.10232 0.58194 -0.09769 L 0.58559 -0.09283 C 0.58732 -0.09051 0.58854 -0.08658 0.59097 -0.08565 L 0.59809 -0.08333 C 0.5993 -0.08102 0.59982 -0.07778 0.60173 -0.07616 C 0.60486 -0.07361 0.61232 -0.07153 0.61232 -0.07153 C 0.62083 -0.06019 0.61562 -0.0662 0.62847 -0.05486 C 0.6302 -0.05324 0.63177 -0.05046 0.63385 -0.05 L 0.6427 -0.04769 C 0.64513 -0.04514 0.64739 -0.04283 0.64982 -0.04051 C 0.65347 -0.03727 0.65711 -0.03449 0.66059 -0.03102 C 0.66302 -0.02847 0.66527 -0.02616 0.6677 -0.02384 C 0.67118 -0.0206 0.67534 -0.01829 0.67847 -0.01435 C 0.6809 -0.01111 0.68229 -0.00579 0.68559 -0.00486 C 0.70295 0.00116 0.68125 -0.00602 0.70173 0 C 0.70399 0.00069 0.70642 0.00162 0.70885 0.00231 C 0.7118 0.00324 0.71475 0.00393 0.7177 0.00486 C 0.74079 0.0118 0.72326 0.00764 0.7427 0.01204 L 0.84097 0.00949 C 0.84461 0.00949 0.84809 0.00833 0.85156 0.00717 C 0.85468 0.00602 0.85746 0.0037 0.86059 0.00231 C 0.86284 0.00139 0.86527 0.00069 0.8677 0 C 0.8802 -0.0125 0.86996 -0.0037 0.88906 -0.01435 C 0.90312 -0.02199 0.88941 -0.01667 0.90347 -0.02153 C 0.91198 -0.02708 0.91059 -0.02593 0.91944 -0.03333 C 0.92135 -0.03495 0.92291 -0.03704 0.92482 -0.0382 C 0.92882 -0.04028 0.93316 -0.0412 0.93732 -0.04283 C 0.93923 -0.04352 0.94097 -0.04421 0.9427 -0.04514 C 0.95954 -0.05648 0.94496 -0.04931 0.95694 -0.05486 C 0.97829 -0.07361 0.95868 -0.05857 0.97482 -0.06667 C 0.97725 -0.06783 0.97934 -0.0706 0.98194 -0.07153 C 0.98611 -0.07292 0.99027 -0.07292 0.99444 -0.07384 C 0.99687 -0.07431 0.9993 -0.07546 1.00156 -0.07616 C 1.0151 -0.0882 0.99566 -0.07199 1.02135 -0.08565 C 1.03402 -0.09259 1.02708 -0.08982 1.0427 -0.09283 C 1.04635 -0.09445 1.04982 -0.0963 1.05347 -0.09769 C 1.05642 -0.09861 1.05954 -0.09838 1.06232 -0.1 C 1.06684 -0.10255 1.07048 -0.10671 1.07482 -0.10949 C 1.07777 -0.11134 1.08073 -0.11273 1.08385 -0.11435 C 1.08732 -0.11597 1.09132 -0.1162 1.09444 -0.11898 C 1.09635 -0.1206 1.09791 -0.12245 1.09982 -0.12384 C 1.10208 -0.1257 1.10468 -0.12662 1.10694 -0.1287 C 1.10833 -0.12986 1.1092 -0.13195 1.11059 -0.13333 C 1.11406 -0.13681 1.12135 -0.14283 1.12135 -0.14283 L 1.12135 -0.14283 " pathEditMode="relative" ptsTypes="AAAAAAAAAAAAAAAAAAAAAAAAAAAAAAAAAAAAAAAAAAAAAAAAAAAAAAAAAAAAAAAAAAAAAAAAAAAAAAAAAAAAAAAAAAAAAAAAAAAAAAA">
                                      <p:cBhvr>
                                        <p:cTn id="246" dur="2250" fill="hold"/>
                                        <p:tgtEl>
                                          <p:spTgt spid="99"/>
                                        </p:tgtEl>
                                        <p:attrNameLst>
                                          <p:attrName>ppt_x</p:attrName>
                                          <p:attrName>ppt_y</p:attrName>
                                        </p:attrNameLst>
                                      </p:cBhvr>
                                    </p:animMotion>
                                  </p:childTnLst>
                                </p:cTn>
                              </p:par>
                              <p:par>
                                <p:cTn id="247" presetID="8" presetClass="emph" presetSubtype="0" repeatCount="indefinite" fill="hold" grpId="1" nodeType="withEffect">
                                  <p:stCondLst>
                                    <p:cond delay="0"/>
                                  </p:stCondLst>
                                  <p:childTnLst>
                                    <p:animRot by="21600000">
                                      <p:cBhvr>
                                        <p:cTn id="248" dur="1750" fill="hold"/>
                                        <p:tgtEl>
                                          <p:spTgt spid="99"/>
                                        </p:tgtEl>
                                        <p:attrNameLst>
                                          <p:attrName>r</p:attrName>
                                        </p:attrNameLst>
                                      </p:cBhvr>
                                    </p:animRot>
                                  </p:childTnLst>
                                </p:cTn>
                              </p:par>
                              <p:par>
                                <p:cTn id="249" presetID="0" presetClass="path" presetSubtype="0" repeatCount="indefinite" fill="hold" grpId="0" nodeType="withEffect">
                                  <p:stCondLst>
                                    <p:cond delay="0"/>
                                  </p:stCondLst>
                                  <p:childTnLst>
                                    <p:animMotion origin="layout" path="M -8.05556E-6 -7.40741E-7 L -8.05556E-6 -7.40741E-7 C 0.00485 -0.00416 0.01006 -0.00717 0.01423 -0.01203 C 0.01996 -0.01851 0.02604 -0.025 0.0302 -0.03333 C 0.03142 -0.03588 0.03229 -0.03865 0.03385 -0.0405 C 0.03593 -0.04328 0.03871 -0.04513 0.04097 -0.04768 C 0.04479 -0.05231 0.04808 -0.05717 0.05173 -0.06203 L 0.05711 -0.06921 C 0.05885 -0.07152 0.06093 -0.07361 0.06232 -0.07638 C 0.06354 -0.0787 0.0644 -0.08148 0.06597 -0.08333 C 0.06805 -0.08634 0.07083 -0.08796 0.07308 -0.0905 C 0.0769 -0.09513 0.0802 -0.1 0.08385 -0.10486 C 0.08558 -0.10717 0.08715 -0.10995 0.08923 -0.11203 C 0.09218 -0.11527 0.09531 -0.11805 0.09808 -0.12152 C 0.11024 -0.13611 0.10225 -0.13125 0.11232 -0.13588 C 0.13107 -0.16689 0.11076 -0.1375 0.12482 -0.15 C 0.13767 -0.16157 0.12222 -0.15463 0.13732 -0.15972 C 0.14947 -0.17569 0.1434 -0.17175 0.15347 -0.17638 C 0.16701 -0.19074 0.15972 -0.18217 0.17482 -0.20254 C 0.17604 -0.20416 0.1776 -0.20532 0.17847 -0.20717 C 0.17968 -0.20972 0.18038 -0.2125 0.18211 -0.21435 C 0.18472 -0.21736 0.18801 -0.21898 0.19097 -0.22152 C 0.1934 -0.22384 0.19565 -0.22638 0.19808 -0.2287 C 0.19982 -0.23032 0.2019 -0.23171 0.20347 -0.23333 C 0.20538 -0.23564 0.20659 -0.23888 0.20885 -0.2405 C 0.21093 -0.24213 0.21354 -0.24213 0.21597 -0.24305 L 0.22673 -0.25254 C 0.22847 -0.25416 0.23003 -0.25648 0.23211 -0.25717 C 0.23437 -0.2581 0.2368 -0.25879 0.23923 -0.25972 C 0.24097 -0.26041 0.2427 -0.26134 0.24461 -0.26203 C 0.24861 -0.26365 0.25295 -0.26527 0.25711 -0.26666 C 0.26597 -0.26527 0.27499 -0.26435 0.28385 -0.26203 C 0.28749 -0.26111 0.29461 -0.25717 0.29461 -0.25717 C 0.29808 -0.25416 0.30121 -0.24953 0.3052 -0.24768 C 0.31128 -0.24513 0.31388 -0.24444 0.31961 -0.23819 C 0.32413 -0.2331 0.32638 -0.22407 0.33211 -0.22152 L 0.3427 -0.21666 C 0.34392 -0.21435 0.3526 -0.19652 0.3552 -0.19305 C 0.37187 -0.17083 0.35347 -0.20162 0.3677 -0.17638 C 0.37187 -0.15949 0.36562 -0.17916 0.37673 -0.16435 C 0.38767 -0.14976 0.37308 -0.1581 0.38558 -0.15254 C 0.39444 -0.12916 0.3835 -0.15231 0.39461 -0.1405 C 0.40607 -0.12824 0.38992 -0.13703 0.40347 -0.13101 C 0.41406 -0.10995 0.40555 -0.12175 0.4177 -0.11203 C 0.42135 -0.10902 0.42447 -0.10439 0.42847 -0.10254 L 0.43923 -0.09768 C 0.44149 -0.09537 0.44357 -0.09213 0.44635 -0.0905 C 0.44895 -0.08912 0.46666 -0.08611 0.4677 -0.08588 C 0.47204 -0.08472 0.47604 -0.08194 0.4802 -0.08101 C 0.4927 -0.0787 0.5052 -0.07847 0.5177 -0.07638 C 0.56354 -0.06875 0.5368 -0.07199 0.59808 -0.06921 C 0.60642 -0.06828 0.61475 -0.06828 0.62308 -0.06666 C 0.62742 -0.06597 0.63124 -0.06296 0.63558 -0.06203 C 0.6427 -0.06041 0.64982 -0.06041 0.65694 -0.05972 C 0.68315 -0.05277 0.63836 -0.06412 0.68923 -0.05486 C 0.69461 -0.05393 0.69982 -0.05115 0.7052 -0.05 C 0.70989 -0.0493 0.75225 -0.0456 0.7552 -0.04537 C 0.75885 -0.04375 0.76215 -0.0412 0.76597 -0.0405 C 0.8052 -0.03356 0.85607 -0.03449 0.8927 -0.03333 C 0.90676 -0.02731 0.90173 -0.02893 0.92847 -0.02638 C 0.9427 -0.025 0.95694 -0.02476 0.97135 -0.02384 C 0.97222 -0.02384 1.02361 -0.01689 1.03194 -0.01666 C 1.05937 -0.0162 1.0868 -0.01666 1.11406 -0.01666 L 1.11406 -0.01666 " pathEditMode="relative" ptsTypes="AAAAAAAAAAAAAAAAAAAAAAAAAAAAAAAAAAAAAAAAAAAAAAAAAAAAAAAAAAAAAAAA">
                                      <p:cBhvr>
                                        <p:cTn id="250" dur="2250" fill="hold"/>
                                        <p:tgtEl>
                                          <p:spTgt spid="102"/>
                                        </p:tgtEl>
                                        <p:attrNameLst>
                                          <p:attrName>ppt_x</p:attrName>
                                          <p:attrName>ppt_y</p:attrName>
                                        </p:attrNameLst>
                                      </p:cBhvr>
                                    </p:animMotion>
                                  </p:childTnLst>
                                </p:cTn>
                              </p:par>
                              <p:par>
                                <p:cTn id="251" presetID="8" presetClass="emph" presetSubtype="0" repeatCount="indefinite" fill="hold" grpId="1" nodeType="withEffect">
                                  <p:stCondLst>
                                    <p:cond delay="0"/>
                                  </p:stCondLst>
                                  <p:childTnLst>
                                    <p:animRot by="21600000">
                                      <p:cBhvr>
                                        <p:cTn id="252" dur="1000" fill="hold"/>
                                        <p:tgtEl>
                                          <p:spTgt spid="102"/>
                                        </p:tgtEl>
                                        <p:attrNameLst>
                                          <p:attrName>r</p:attrName>
                                        </p:attrNameLst>
                                      </p:cBhvr>
                                    </p:animRot>
                                  </p:childTnLst>
                                </p:cTn>
                              </p:par>
                              <p:par>
                                <p:cTn id="253" presetID="0" presetClass="path" presetSubtype="0" repeatCount="indefinite" fill="hold" grpId="0" nodeType="withEffect">
                                  <p:stCondLst>
                                    <p:cond delay="0"/>
                                  </p:stCondLst>
                                  <p:childTnLst>
                                    <p:animMotion origin="layout" path="M 1.94444E-6 0.00092 L 1.94444E-6 0.00092 L 0.05364 -0.00394 C 0.05833 -0.0044 0.06354 -0.00649 0.06788 -0.0088 C 0.071 -0.01019 0.07378 -0.01204 0.07691 -0.01343 C 0.08385 -0.0169 0.08368 -0.01621 0.09288 -0.01829 C 0.09479 -0.01991 0.09635 -0.02176 0.09826 -0.02292 C 0.10173 -0.025 0.11371 -0.02732 0.11614 -0.02778 C 0.11788 -0.0294 0.11962 -0.03149 0.12153 -0.03241 C 0.12378 -0.0338 0.12621 -0.03403 0.12864 -0.03496 C 0.13038 -0.03565 0.13194 -0.03681 0.13385 -0.03727 C 0.13854 -0.03843 0.1434 -0.03866 0.14809 -0.03959 C 0.15104 -0.04028 0.15416 -0.04121 0.15712 -0.04213 C 0.15937 -0.04352 0.1618 -0.04537 0.16423 -0.04676 C 0.16771 -0.04862 0.17135 -0.05 0.175 -0.05162 C 0.17673 -0.05232 0.17847 -0.05348 0.18021 -0.05394 L 0.18923 -0.05625 C 0.19219 -0.0588 0.19496 -0.06135 0.19809 -0.06343 C 0.19982 -0.06459 0.20191 -0.06459 0.20347 -0.06575 C 0.20729 -0.06852 0.21423 -0.07547 0.21423 -0.07547 C 0.21545 -0.07778 0.21614 -0.08079 0.21771 -0.08241 C 0.21927 -0.08403 0.22153 -0.0838 0.22309 -0.08496 C 0.22691 -0.08774 0.23021 -0.09121 0.23385 -0.09445 L 0.24462 -0.10394 C 0.24635 -0.10556 0.24791 -0.10787 0.24982 -0.1088 C 0.25347 -0.11019 0.25729 -0.11135 0.26059 -0.11343 C 0.26302 -0.11505 0.26528 -0.11713 0.26771 -0.11829 C 0.27066 -0.11945 0.27378 -0.11968 0.27673 -0.12061 C 0.27847 -0.1213 0.28021 -0.12223 0.28212 -0.12292 C 0.28437 -0.12385 0.2868 -0.12477 0.28923 -0.12547 C 0.29219 -0.12616 0.29514 -0.12686 0.29809 -0.12778 C 0.31788 -0.13426 0.28507 -0.12477 0.31059 -0.13496 C 0.31285 -0.13588 0.33246 -0.13936 0.33385 -0.13959 C 0.33559 -0.14051 0.33732 -0.14167 0.33923 -0.14213 C 0.36041 -0.14769 0.3618 -0.147 0.38385 -0.14908 C 0.40521 -0.14838 0.42673 -0.14885 0.44809 -0.14676 C 0.45139 -0.14653 0.45399 -0.14329 0.45712 -0.14213 C 0.46076 -0.14028 0.46962 -0.1382 0.47309 -0.13727 C 0.48507 -0.1294 0.47587 -0.13612 0.4875 -0.12547 C 0.49097 -0.122 0.49514 -0.11991 0.49809 -0.11575 C 0.5066 -0.10463 0.50208 -0.10764 0.51059 -0.10394 C 0.51285 -0.10162 0.52118 -0.09213 0.525 -0.08959 C 0.52656 -0.08843 0.52847 -0.08797 0.53021 -0.08727 C 0.53246 -0.08496 0.5408 -0.07547 0.54462 -0.07292 C 0.54618 -0.07176 0.54809 -0.0713 0.55 -0.07061 C 0.55052 -0.06829 0.55035 -0.06528 0.55173 -0.06343 C 0.55295 -0.06181 0.55538 -0.06227 0.55712 -0.06112 C 0.55972 -0.05903 0.56163 -0.05602 0.56423 -0.05394 C 0.5658 -0.05278 0.56788 -0.05255 0.56962 -0.05162 C 0.57205 -0.05024 0.5743 -0.04838 0.57673 -0.04676 C 0.57726 -0.04445 0.57708 -0.04144 0.57847 -0.03959 C 0.57986 -0.03797 0.58229 -0.03866 0.58385 -0.03727 C 0.58524 -0.03612 0.58611 -0.03403 0.5875 -0.03241 C 0.58906 -0.03079 0.59132 -0.02987 0.59271 -0.02778 C 0.59479 -0.025 0.59566 -0.02061 0.59809 -0.01829 C 0.60017 -0.01644 0.60295 -0.01667 0.60521 -0.01575 C 0.60712 -0.01343 0.60851 -0.01042 0.61059 -0.0088 C 0.61267 -0.00718 0.61545 -0.00718 0.61771 -0.00625 C 0.61962 -0.00556 0.62135 -0.00463 0.62309 -0.00394 C 0.63385 0.00555 0.62517 -0.00047 0.64635 0.00324 C 0.6493 0.0037 0.65226 0.00555 0.65521 0.00555 C 0.69514 0.00694 0.73507 0.00717 0.775 0.00787 C 0.78333 0.00972 0.78524 0.00995 0.79271 0.01273 C 0.79462 0.01342 0.79635 0.01412 0.79809 0.01504 C 0.80052 0.01643 0.80278 0.01851 0.80521 0.0199 C 0.80955 0.02199 0.81944 0.02384 0.82309 0.02453 C 0.82604 0.02708 0.82882 0.02986 0.83212 0.03171 C 0.84514 0.03981 0.84375 0.03796 0.85521 0.0412 C 0.87048 0.04583 0.8533 0.04189 0.875 0.04606 C 0.87604 0.04768 0.87691 0.05 0.87847 0.05092 C 0.88194 0.05254 0.88559 0.05254 0.88923 0.05324 C 0.89809 0.05486 0.90694 0.0574 0.91597 0.05787 C 0.94444 0.05972 0.97309 0.05949 1.00173 0.06041 C 1.00573 0.06157 1.01285 0.06342 1.01597 0.06759 C 1.02552 0.08009 1.00885 0.0706 1.02309 0.07708 L 1.03212 0.08888 C 1.03385 0.0912 1.03507 0.0949 1.03732 0.09606 C 1.0467 0.10023 1.0493 0.10023 1.05712 0.10787 C 1.05903 0.10995 1.06024 0.11319 1.0625 0.11504 C 1.06406 0.11643 1.06614 0.11643 1.06771 0.11759 C 1.08472 0.1287 1.06996 0.12175 1.08212 0.12708 C 1.08333 0.12939 1.08472 0.13171 1.08559 0.13425 C 1.08646 0.13634 1.08611 0.13958 1.0875 0.1412 C 1.08871 0.14305 1.09097 0.14282 1.09271 0.14375 C 1.0934 0.14606 1.0934 0.14884 1.09462 0.15092 C 1.09583 0.153 1.09809 0.15416 1.1 0.15555 C 1.10607 0.16018 1.10642 0.15995 1.11232 0.16273 C 1.11423 0.16504 1.11562 0.16828 1.11771 0.1699 C 1.12101 0.17222 1.12847 0.17453 1.12847 0.17453 C 1.13507 0.18356 1.12934 0.17754 1.14271 0.18171 C 1.14705 0.1831 1.15104 0.18495 1.15521 0.18657 C 1.15712 0.18726 1.15885 0.18842 1.16059 0.18888 C 1.16476 0.19004 1.16892 0.1905 1.17309 0.1912 C 1.18889 0.19838 1.18003 0.19606 1.2 0.19606 L 1.2 0.19606 " pathEditMode="relative" ptsTypes="AAAAAAAAAAAAAAAAAAAAAAAAAAAAAAAAAAAAAAAAAAAAAAAAAAAAAAAAAAAAAAAAAAAAAAAAAAAAAAAAAAAAAAAAAAAAAAA">
                                      <p:cBhvr>
                                        <p:cTn id="254" dur="2500" fill="hold"/>
                                        <p:tgtEl>
                                          <p:spTgt spid="100"/>
                                        </p:tgtEl>
                                        <p:attrNameLst>
                                          <p:attrName>ppt_x</p:attrName>
                                          <p:attrName>ppt_y</p:attrName>
                                        </p:attrNameLst>
                                      </p:cBhvr>
                                    </p:animMotion>
                                  </p:childTnLst>
                                </p:cTn>
                              </p:par>
                              <p:par>
                                <p:cTn id="255" presetID="8" presetClass="emph" presetSubtype="0" repeatCount="indefinite" fill="hold" grpId="1" nodeType="withEffect">
                                  <p:stCondLst>
                                    <p:cond delay="750"/>
                                  </p:stCondLst>
                                  <p:childTnLst>
                                    <p:animRot by="21600000">
                                      <p:cBhvr>
                                        <p:cTn id="256" dur="3000" fill="hold"/>
                                        <p:tgtEl>
                                          <p:spTgt spid="100"/>
                                        </p:tgtEl>
                                        <p:attrNameLst>
                                          <p:attrName>r</p:attrName>
                                        </p:attrNameLst>
                                      </p:cBhvr>
                                    </p:animRot>
                                  </p:childTnLst>
                                </p:cTn>
                              </p:par>
                            </p:childTnLst>
                          </p:cTn>
                        </p:par>
                        <p:par>
                          <p:cTn id="257" fill="hold">
                            <p:stCondLst>
                              <p:cond delay="4750"/>
                            </p:stCondLst>
                            <p:childTnLst>
                              <p:par>
                                <p:cTn id="258" presetID="10" presetClass="entr" presetSubtype="0" fill="hold" grpId="0" nodeType="afterEffect">
                                  <p:stCondLst>
                                    <p:cond delay="0"/>
                                  </p:stCondLst>
                                  <p:childTnLst>
                                    <p:set>
                                      <p:cBhvr>
                                        <p:cTn id="259" dur="1" fill="hold">
                                          <p:stCondLst>
                                            <p:cond delay="0"/>
                                          </p:stCondLst>
                                        </p:cTn>
                                        <p:tgtEl>
                                          <p:spTgt spid="107"/>
                                        </p:tgtEl>
                                        <p:attrNameLst>
                                          <p:attrName>style.visibility</p:attrName>
                                        </p:attrNameLst>
                                      </p:cBhvr>
                                      <p:to>
                                        <p:strVal val="visible"/>
                                      </p:to>
                                    </p:set>
                                    <p:animEffect transition="in" filter="fade">
                                      <p:cBhvr>
                                        <p:cTn id="2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4" grpId="0" animBg="1"/>
      <p:bldP spid="24" grpId="1" animBg="1"/>
      <p:bldP spid="26" grpId="0" animBg="1"/>
      <p:bldP spid="26" grpId="1" animBg="1"/>
      <p:bldP spid="28" grpId="0" animBg="1"/>
      <p:bldP spid="28" grpId="1" animBg="1"/>
      <p:bldP spid="52" grpId="0" animBg="1"/>
      <p:bldP spid="52" grpId="1" animBg="1"/>
      <p:bldP spid="53" grpId="0" animBg="1"/>
      <p:bldP spid="53" grpId="1" animBg="1"/>
      <p:bldP spid="54" grpId="0" animBg="1"/>
      <p:bldP spid="54" grpId="1" animBg="1"/>
      <p:bldP spid="55" grpId="0" animBg="1"/>
      <p:bldP spid="55" grpId="1" animBg="1"/>
      <p:bldP spid="97" grpId="0" animBg="1"/>
      <p:bldP spid="97" grpId="1" animBg="1"/>
      <p:bldP spid="98" grpId="0" animBg="1"/>
      <p:bldP spid="98" grpId="1" animBg="1"/>
      <p:bldP spid="99" grpId="0" animBg="1"/>
      <p:bldP spid="99" grpId="1" animBg="1"/>
      <p:bldP spid="100" grpId="0" animBg="1"/>
      <p:bldP spid="100" grpId="1" animBg="1"/>
      <p:bldP spid="102" grpId="0" animBg="1"/>
      <p:bldP spid="102" grpId="1" animBg="1"/>
      <p:bldP spid="107" grpId="0" animBg="1"/>
      <p:bldP spid="18" grpId="0" animBg="1"/>
      <p:bldP spid="18" grpId="1" animBg="1"/>
      <p:bldP spid="19" grpId="0" animBg="1"/>
      <p:bldP spid="19" grpId="1" animBg="1"/>
      <p:bldP spid="20" grpId="0" animBg="1"/>
      <p:bldP spid="20" grpId="1" animBg="1"/>
      <p:bldP spid="21" grpId="0" animBg="1"/>
      <p:bldP spid="21" grpId="1" animBg="1"/>
      <p:bldP spid="56" grpId="0" animBg="1"/>
      <p:bldP spid="57" grpId="0" animBg="1"/>
      <p:bldP spid="58" grpId="0" animBg="1"/>
      <p:bldP spid="59"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Graphic spid="5" grpId="0">
        <p:bldSub>
          <a:bldDgm bld="one"/>
        </p:bldSub>
      </p:bldGraphic>
      <p:bldP spid="79" grpId="0" animBg="1"/>
      <p:bldP spid="79" grpId="1" animBg="1"/>
      <p:bldP spid="79"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08600" y="4659834"/>
            <a:ext cx="4851400" cy="352404"/>
          </a:xfrm>
          <a:prstGeom prst="rect">
            <a:avLst/>
          </a:prstGeom>
        </p:spPr>
        <p:txBody>
          <a:bodyPr wrap="square">
            <a:spAutoFit/>
          </a:bodyPr>
          <a:lstStyle/>
          <a:p>
            <a:pPr algn="r"/>
            <a:r>
              <a:rPr lang="en-US" i="1" dirty="0" smtClean="0">
                <a:latin typeface="Arial Narrow" panose="020B0606020202030204" pitchFamily="34" charset="0"/>
              </a:rPr>
              <a:t>George and Nester. NEJM. 2014.</a:t>
            </a:r>
            <a:endParaRPr lang="en-US" i="1" dirty="0">
              <a:latin typeface="Arial Narrow" panose="020B0606020202030204" pitchFamily="34" charset="0"/>
            </a:endParaRPr>
          </a:p>
        </p:txBody>
      </p:sp>
      <p:sp>
        <p:nvSpPr>
          <p:cNvPr id="2" name="Title 1"/>
          <p:cNvSpPr>
            <a:spLocks noGrp="1"/>
          </p:cNvSpPr>
          <p:nvPr>
            <p:ph type="title"/>
          </p:nvPr>
        </p:nvSpPr>
        <p:spPr>
          <a:xfrm>
            <a:off x="0" y="38100"/>
            <a:ext cx="10160000" cy="952500"/>
          </a:xfrm>
        </p:spPr>
        <p:txBody>
          <a:bodyPr>
            <a:normAutofit fontScale="90000"/>
          </a:bodyPr>
          <a:lstStyle/>
          <a:p>
            <a:r>
              <a:rPr lang="en-US" dirty="0" smtClean="0"/>
              <a:t>Thrombotic </a:t>
            </a:r>
            <a:r>
              <a:rPr lang="en-US" dirty="0" err="1" smtClean="0"/>
              <a:t>microangiopathy</a:t>
            </a:r>
            <a:r>
              <a:rPr lang="en-US" dirty="0" smtClean="0"/>
              <a:t> (TMA) subtypes</a:t>
            </a:r>
            <a:endParaRPr lang="en-US" dirty="0"/>
          </a:p>
        </p:txBody>
      </p:sp>
      <p:sp>
        <p:nvSpPr>
          <p:cNvPr id="3" name="Content Placeholder 2"/>
          <p:cNvSpPr>
            <a:spLocks noGrp="1"/>
          </p:cNvSpPr>
          <p:nvPr>
            <p:ph idx="1"/>
          </p:nvPr>
        </p:nvSpPr>
        <p:spPr>
          <a:xfrm>
            <a:off x="584201" y="1051235"/>
            <a:ext cx="8922658" cy="4155765"/>
          </a:xfrm>
        </p:spPr>
        <p:txBody>
          <a:bodyPr>
            <a:noAutofit/>
          </a:bodyPr>
          <a:lstStyle/>
          <a:p>
            <a:r>
              <a:rPr lang="en-US" sz="2800" b="1" dirty="0"/>
              <a:t>ADAMTS13-medated</a:t>
            </a:r>
            <a:r>
              <a:rPr lang="en-US" sz="2800" dirty="0"/>
              <a:t> (Thrombotic thrombocytopenic </a:t>
            </a:r>
            <a:r>
              <a:rPr lang="en-US" sz="2800" dirty="0" err="1"/>
              <a:t>purpura</a:t>
            </a:r>
            <a:r>
              <a:rPr lang="en-US" sz="2800" dirty="0"/>
              <a:t>)</a:t>
            </a:r>
          </a:p>
          <a:p>
            <a:pPr lvl="1"/>
            <a:r>
              <a:rPr lang="en-US" sz="2800" dirty="0"/>
              <a:t>Predilection for neurological symptoms</a:t>
            </a:r>
          </a:p>
          <a:p>
            <a:r>
              <a:rPr lang="en-US" sz="2800" b="1" dirty="0"/>
              <a:t>Shiga-toxin mediated</a:t>
            </a:r>
            <a:r>
              <a:rPr lang="en-US" sz="2800" dirty="0"/>
              <a:t> (Hemolytic-Uremic Syndrome)</a:t>
            </a:r>
          </a:p>
          <a:p>
            <a:pPr lvl="1"/>
            <a:r>
              <a:rPr lang="en-US" sz="2800" dirty="0"/>
              <a:t>Predilection for acute kidney injury</a:t>
            </a:r>
          </a:p>
          <a:p>
            <a:pPr lvl="1"/>
            <a:r>
              <a:rPr lang="en-US" sz="2800" dirty="0"/>
              <a:t>Preceding history of diarrhea</a:t>
            </a:r>
          </a:p>
          <a:p>
            <a:r>
              <a:rPr lang="en-US" sz="2800" b="1" dirty="0"/>
              <a:t>Drug-mediated</a:t>
            </a:r>
          </a:p>
          <a:p>
            <a:r>
              <a:rPr lang="en-US" sz="2800" b="1" dirty="0" smtClean="0"/>
              <a:t>Inherited</a:t>
            </a:r>
            <a:endParaRPr lang="en-US" sz="2800" b="1" dirty="0"/>
          </a:p>
        </p:txBody>
      </p:sp>
      <p:sp>
        <p:nvSpPr>
          <p:cNvPr id="4" name="TextBox 3"/>
          <p:cNvSpPr txBox="1"/>
          <p:nvPr/>
        </p:nvSpPr>
        <p:spPr>
          <a:xfrm>
            <a:off x="6199035" y="2857500"/>
            <a:ext cx="3828900" cy="1938992"/>
          </a:xfrm>
          <a:prstGeom prst="rect">
            <a:avLst/>
          </a:prstGeom>
          <a:solidFill>
            <a:schemeClr val="bg1"/>
          </a:solidFill>
          <a:ln>
            <a:solidFill>
              <a:schemeClr val="tx1"/>
            </a:solidFill>
          </a:ln>
          <a:effectLst>
            <a:outerShdw blurRad="50800" dist="38100" dir="8100000" algn="tr" rotWithShape="0">
              <a:prstClr val="black">
                <a:alpha val="40000"/>
              </a:prstClr>
            </a:outerShdw>
          </a:effectLst>
        </p:spPr>
        <p:txBody>
          <a:bodyPr wrap="square" rtlCol="0">
            <a:spAutoFit/>
          </a:bodyPr>
          <a:lstStyle/>
          <a:p>
            <a:r>
              <a:rPr lang="en-US" sz="2000" dirty="0"/>
              <a:t>Quinine</a:t>
            </a:r>
          </a:p>
          <a:p>
            <a:r>
              <a:rPr lang="en-US" sz="2000" dirty="0"/>
              <a:t>Quetiapine</a:t>
            </a:r>
          </a:p>
          <a:p>
            <a:r>
              <a:rPr lang="en-US" sz="2000" dirty="0"/>
              <a:t>Gemcitabine</a:t>
            </a:r>
          </a:p>
          <a:p>
            <a:r>
              <a:rPr lang="en-US" sz="2000" dirty="0"/>
              <a:t>Simvastatin</a:t>
            </a:r>
          </a:p>
          <a:p>
            <a:r>
              <a:rPr lang="en-US" sz="2000" dirty="0"/>
              <a:t>Interferon</a:t>
            </a:r>
          </a:p>
          <a:p>
            <a:r>
              <a:rPr lang="en-US" sz="2000" dirty="0" err="1"/>
              <a:t>Calcineurin</a:t>
            </a:r>
            <a:r>
              <a:rPr lang="en-US" sz="2000" dirty="0"/>
              <a:t> inhibitors</a:t>
            </a:r>
          </a:p>
        </p:txBody>
      </p:sp>
      <p:cxnSp>
        <p:nvCxnSpPr>
          <p:cNvPr id="7" name="Straight Arrow Connector 6"/>
          <p:cNvCxnSpPr/>
          <p:nvPr/>
        </p:nvCxnSpPr>
        <p:spPr>
          <a:xfrm>
            <a:off x="9232920" y="2918135"/>
            <a:ext cx="0" cy="1813058"/>
          </a:xfrm>
          <a:prstGeom prst="straightConnector1">
            <a:avLst/>
          </a:prstGeom>
          <a:ln w="5715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331699" y="3026833"/>
            <a:ext cx="620683" cy="308995"/>
          </a:xfrm>
          <a:prstGeom prst="rect">
            <a:avLst/>
          </a:prstGeom>
          <a:noFill/>
        </p:spPr>
        <p:txBody>
          <a:bodyPr wrap="none" rtlCol="0">
            <a:spAutoFit/>
          </a:bodyPr>
          <a:lstStyle/>
          <a:p>
            <a:r>
              <a:rPr lang="en-US" sz="1408" dirty="0">
                <a:solidFill>
                  <a:srgbClr val="0070C0"/>
                </a:solidFill>
              </a:rPr>
              <a:t>Strong</a:t>
            </a:r>
          </a:p>
        </p:txBody>
      </p:sp>
      <p:sp>
        <p:nvSpPr>
          <p:cNvPr id="9" name="TextBox 8"/>
          <p:cNvSpPr txBox="1"/>
          <p:nvPr/>
        </p:nvSpPr>
        <p:spPr>
          <a:xfrm>
            <a:off x="9369871" y="4294483"/>
            <a:ext cx="558807" cy="308995"/>
          </a:xfrm>
          <a:prstGeom prst="rect">
            <a:avLst/>
          </a:prstGeom>
          <a:noFill/>
        </p:spPr>
        <p:txBody>
          <a:bodyPr wrap="none" rtlCol="0">
            <a:spAutoFit/>
          </a:bodyPr>
          <a:lstStyle/>
          <a:p>
            <a:r>
              <a:rPr lang="en-US" sz="1408" dirty="0">
                <a:solidFill>
                  <a:srgbClr val="FF0000"/>
                </a:solidFill>
              </a:rPr>
              <a:t>Weak</a:t>
            </a:r>
          </a:p>
        </p:txBody>
      </p:sp>
      <p:cxnSp>
        <p:nvCxnSpPr>
          <p:cNvPr id="13" name="Straight Arrow Connector 12"/>
          <p:cNvCxnSpPr/>
          <p:nvPr/>
        </p:nvCxnSpPr>
        <p:spPr>
          <a:xfrm>
            <a:off x="3251200" y="3924300"/>
            <a:ext cx="27432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11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48" y="38100"/>
            <a:ext cx="9863221" cy="952500"/>
          </a:xfrm>
        </p:spPr>
        <p:txBody>
          <a:bodyPr/>
          <a:lstStyle/>
          <a:p>
            <a:r>
              <a:rPr lang="en-US" dirty="0" smtClean="0"/>
              <a:t>Interval summary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29 year old woman presents with headache and dyspnea.</a:t>
            </a:r>
          </a:p>
          <a:p>
            <a:pPr marL="0" indent="0">
              <a:buNone/>
            </a:pPr>
            <a:endParaRPr lang="en-US" dirty="0" smtClean="0"/>
          </a:p>
          <a:p>
            <a:pPr marL="0" indent="0">
              <a:buNone/>
            </a:pPr>
            <a:r>
              <a:rPr lang="en-US" b="1" dirty="0" smtClean="0"/>
              <a:t>Found to have:</a:t>
            </a:r>
          </a:p>
          <a:p>
            <a:r>
              <a:rPr lang="en-US" dirty="0" smtClean="0"/>
              <a:t>Severe hypertension (247/135)</a:t>
            </a:r>
          </a:p>
          <a:p>
            <a:r>
              <a:rPr lang="en-US" dirty="0" smtClean="0"/>
              <a:t>Pulmonary edema</a:t>
            </a:r>
          </a:p>
          <a:p>
            <a:r>
              <a:rPr lang="en-US" dirty="0" err="1" smtClean="0"/>
              <a:t>Microangiopathic</a:t>
            </a:r>
            <a:r>
              <a:rPr lang="en-US" dirty="0" smtClean="0"/>
              <a:t> hemolytic anemia</a:t>
            </a:r>
          </a:p>
          <a:p>
            <a:r>
              <a:rPr lang="en-US" dirty="0" smtClean="0"/>
              <a:t>Thrombocytopenia</a:t>
            </a:r>
          </a:p>
          <a:p>
            <a:r>
              <a:rPr lang="en-US" dirty="0" smtClean="0"/>
              <a:t>Acute kidney injury</a:t>
            </a:r>
            <a:endParaRPr lang="en-US" dirty="0"/>
          </a:p>
        </p:txBody>
      </p:sp>
      <p:sp>
        <p:nvSpPr>
          <p:cNvPr id="5" name="TextBox 4"/>
          <p:cNvSpPr txBox="1"/>
          <p:nvPr/>
        </p:nvSpPr>
        <p:spPr>
          <a:xfrm>
            <a:off x="6985000" y="2781300"/>
            <a:ext cx="2256014" cy="1015663"/>
          </a:xfrm>
          <a:prstGeom prst="rect">
            <a:avLst/>
          </a:prstGeom>
          <a:solidFill>
            <a:schemeClr val="accent2">
              <a:lumMod val="20000"/>
              <a:lumOff val="80000"/>
            </a:schemeClr>
          </a:solidFill>
          <a:ln>
            <a:solidFill>
              <a:schemeClr val="tx1"/>
            </a:solidFill>
          </a:ln>
        </p:spPr>
        <p:txBody>
          <a:bodyPr wrap="square" rtlCol="0">
            <a:spAutoFit/>
          </a:bodyPr>
          <a:lstStyle/>
          <a:p>
            <a:r>
              <a:rPr lang="en-US" sz="3000" b="1" dirty="0"/>
              <a:t>ADAMTS13 is pending</a:t>
            </a:r>
          </a:p>
        </p:txBody>
      </p:sp>
    </p:spTree>
    <p:extLst>
      <p:ext uri="{BB962C8B-B14F-4D97-AF65-F5344CB8AC3E}">
        <p14:creationId xmlns:p14="http://schemas.microsoft.com/office/powerpoint/2010/main" val="383496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Prognosis of ADAMTS13-induced TMA (TTP)</a:t>
            </a:r>
            <a:endParaRPr lang="en-US" dirty="0"/>
          </a:p>
        </p:txBody>
      </p:sp>
      <p:sp>
        <p:nvSpPr>
          <p:cNvPr id="3" name="Content Placeholder 2"/>
          <p:cNvSpPr>
            <a:spLocks noGrp="1"/>
          </p:cNvSpPr>
          <p:nvPr>
            <p:ph idx="1"/>
          </p:nvPr>
        </p:nvSpPr>
        <p:spPr>
          <a:xfrm>
            <a:off x="508000" y="1638300"/>
            <a:ext cx="9144000" cy="3251200"/>
          </a:xfrm>
        </p:spPr>
        <p:txBody>
          <a:bodyPr>
            <a:normAutofit/>
          </a:bodyPr>
          <a:lstStyle/>
          <a:p>
            <a:r>
              <a:rPr lang="en-US" sz="3600" dirty="0"/>
              <a:t>Mortality is 90% if untreated</a:t>
            </a:r>
          </a:p>
          <a:p>
            <a:r>
              <a:rPr lang="en-US" sz="3600" dirty="0"/>
              <a:t>Improves to 10-20% with plasmapheresis</a:t>
            </a:r>
          </a:p>
        </p:txBody>
      </p:sp>
      <p:sp>
        <p:nvSpPr>
          <p:cNvPr id="4" name="Rectangle 3"/>
          <p:cNvSpPr/>
          <p:nvPr/>
        </p:nvSpPr>
        <p:spPr>
          <a:xfrm>
            <a:off x="5308600" y="4659834"/>
            <a:ext cx="4851400" cy="352404"/>
          </a:xfrm>
          <a:prstGeom prst="rect">
            <a:avLst/>
          </a:prstGeom>
        </p:spPr>
        <p:txBody>
          <a:bodyPr wrap="square">
            <a:spAutoFit/>
          </a:bodyPr>
          <a:lstStyle/>
          <a:p>
            <a:pPr algn="r"/>
            <a:r>
              <a:rPr lang="en-US" i="1" dirty="0" smtClean="0">
                <a:latin typeface="Arial Narrow" panose="020B0606020202030204" pitchFamily="34" charset="0"/>
              </a:rPr>
              <a:t>Scully et al. British Journal of </a:t>
            </a:r>
            <a:r>
              <a:rPr lang="en-US" i="1" dirty="0" err="1" smtClean="0">
                <a:latin typeface="Arial Narrow" panose="020B0606020202030204" pitchFamily="34" charset="0"/>
              </a:rPr>
              <a:t>Haematology</a:t>
            </a:r>
            <a:r>
              <a:rPr lang="en-US" i="1" dirty="0" smtClean="0">
                <a:latin typeface="Arial Narrow" panose="020B0606020202030204" pitchFamily="34" charset="0"/>
              </a:rPr>
              <a:t>. 2012.</a:t>
            </a:r>
            <a:endParaRPr lang="en-US" i="1" dirty="0">
              <a:latin typeface="Arial Narrow" panose="020B0606020202030204" pitchFamily="34" charset="0"/>
            </a:endParaRPr>
          </a:p>
        </p:txBody>
      </p:sp>
    </p:spTree>
    <p:extLst>
      <p:ext uri="{BB962C8B-B14F-4D97-AF65-F5344CB8AC3E}">
        <p14:creationId xmlns:p14="http://schemas.microsoft.com/office/powerpoint/2010/main" val="9420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of ADAMTS13-induced TMA</a:t>
            </a:r>
            <a:endParaRPr lang="en-US" dirty="0"/>
          </a:p>
        </p:txBody>
      </p:sp>
      <p:sp>
        <p:nvSpPr>
          <p:cNvPr id="3" name="Content Placeholder 2"/>
          <p:cNvSpPr>
            <a:spLocks noGrp="1"/>
          </p:cNvSpPr>
          <p:nvPr>
            <p:ph idx="1"/>
          </p:nvPr>
        </p:nvSpPr>
        <p:spPr/>
        <p:txBody>
          <a:bodyPr>
            <a:normAutofit/>
          </a:bodyPr>
          <a:lstStyle/>
          <a:p>
            <a:r>
              <a:rPr lang="en-US" sz="3600" dirty="0"/>
              <a:t>Plasma exchange until platelets &gt; 150,000</a:t>
            </a:r>
          </a:p>
          <a:p>
            <a:pPr lvl="1"/>
            <a:r>
              <a:rPr lang="en-US" sz="3200" dirty="0"/>
              <a:t>Give FFP if there is delay in plasma exchange</a:t>
            </a:r>
          </a:p>
          <a:p>
            <a:r>
              <a:rPr lang="en-US" sz="3600" dirty="0"/>
              <a:t>Splenectomy is of limited benefit</a:t>
            </a:r>
          </a:p>
          <a:p>
            <a:r>
              <a:rPr lang="en-US" sz="3600" dirty="0"/>
              <a:t>Rituximab can be considered in relapsing cases</a:t>
            </a:r>
          </a:p>
        </p:txBody>
      </p:sp>
      <p:sp>
        <p:nvSpPr>
          <p:cNvPr id="6" name="Rectangle 5"/>
          <p:cNvSpPr/>
          <p:nvPr/>
        </p:nvSpPr>
        <p:spPr>
          <a:xfrm>
            <a:off x="5308600" y="4659834"/>
            <a:ext cx="4851400" cy="352404"/>
          </a:xfrm>
          <a:prstGeom prst="rect">
            <a:avLst/>
          </a:prstGeom>
        </p:spPr>
        <p:txBody>
          <a:bodyPr wrap="square">
            <a:spAutoFit/>
          </a:bodyPr>
          <a:lstStyle/>
          <a:p>
            <a:pPr algn="r"/>
            <a:r>
              <a:rPr lang="en-US" i="1" dirty="0" smtClean="0">
                <a:latin typeface="Arial Narrow" panose="020B0606020202030204" pitchFamily="34" charset="0"/>
              </a:rPr>
              <a:t>Scully et al. British Journal of </a:t>
            </a:r>
            <a:r>
              <a:rPr lang="en-US" i="1" dirty="0" err="1" smtClean="0">
                <a:latin typeface="Arial Narrow" panose="020B0606020202030204" pitchFamily="34" charset="0"/>
              </a:rPr>
              <a:t>Haematology</a:t>
            </a:r>
            <a:r>
              <a:rPr lang="en-US" i="1" dirty="0" smtClean="0">
                <a:latin typeface="Arial Narrow" panose="020B0606020202030204" pitchFamily="34" charset="0"/>
              </a:rPr>
              <a:t>. 2012.</a:t>
            </a:r>
            <a:endParaRPr lang="en-US" i="1" dirty="0">
              <a:latin typeface="Arial Narrow" panose="020B0606020202030204" pitchFamily="34" charset="0"/>
            </a:endParaRPr>
          </a:p>
        </p:txBody>
      </p:sp>
    </p:spTree>
    <p:extLst>
      <p:ext uri="{BB962C8B-B14F-4D97-AF65-F5344CB8AC3E}">
        <p14:creationId xmlns:p14="http://schemas.microsoft.com/office/powerpoint/2010/main" val="3586842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48" y="-38100"/>
            <a:ext cx="9863221" cy="952500"/>
          </a:xfrm>
        </p:spPr>
        <p:txBody>
          <a:bodyPr/>
          <a:lstStyle/>
          <a:p>
            <a:r>
              <a:rPr lang="en-US" dirty="0" smtClean="0"/>
              <a:t>History of Present Illness</a:t>
            </a:r>
            <a:endParaRPr lang="en-US" dirty="0"/>
          </a:p>
        </p:txBody>
      </p:sp>
      <p:sp>
        <p:nvSpPr>
          <p:cNvPr id="3" name="Content Placeholder 2"/>
          <p:cNvSpPr>
            <a:spLocks noGrp="1"/>
          </p:cNvSpPr>
          <p:nvPr>
            <p:ph idx="1"/>
          </p:nvPr>
        </p:nvSpPr>
        <p:spPr>
          <a:xfrm>
            <a:off x="508000" y="776503"/>
            <a:ext cx="9144000" cy="4121150"/>
          </a:xfrm>
        </p:spPr>
        <p:txBody>
          <a:bodyPr>
            <a:noAutofit/>
          </a:bodyPr>
          <a:lstStyle/>
          <a:p>
            <a:r>
              <a:rPr lang="en-US" sz="2800" dirty="0"/>
              <a:t>29 F with a history of seizure disorder, hypertension presents to the ED for evaluation of headache and dyspnea</a:t>
            </a:r>
            <a:r>
              <a:rPr lang="en-US" sz="2800" dirty="0" smtClean="0"/>
              <a:t>.</a:t>
            </a:r>
            <a:endParaRPr lang="en-US" sz="2800" dirty="0"/>
          </a:p>
          <a:p>
            <a:r>
              <a:rPr lang="en-US" sz="2800" dirty="0"/>
              <a:t>Over the last several months, she has been experiencing frontal headaches every few days associated with nausea and palpitations.  She has no visual symptoms or photophobia.  The headaches generally respond to ibuprofen but have been worsening over the last week</a:t>
            </a:r>
            <a:r>
              <a:rPr lang="en-US" sz="2800" dirty="0" smtClean="0"/>
              <a:t>.</a:t>
            </a:r>
            <a:endParaRPr lang="en-US" sz="2800" dirty="0"/>
          </a:p>
          <a:p>
            <a:r>
              <a:rPr lang="en-US" sz="2800" dirty="0"/>
              <a:t>Today she developed some shortness of breath.  She has had no fever, chills, cough, or sick contacts.</a:t>
            </a:r>
          </a:p>
        </p:txBody>
      </p:sp>
    </p:spTree>
    <p:extLst>
      <p:ext uri="{BB962C8B-B14F-4D97-AF65-F5344CB8AC3E}">
        <p14:creationId xmlns:p14="http://schemas.microsoft.com/office/powerpoint/2010/main" val="44027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48" y="0"/>
            <a:ext cx="9863221" cy="952500"/>
          </a:xfrm>
        </p:spPr>
        <p:txBody>
          <a:bodyPr/>
          <a:lstStyle/>
          <a:p>
            <a:r>
              <a:rPr lang="en-US" dirty="0" err="1" smtClean="0"/>
              <a:t>Plasmapheresis</a:t>
            </a:r>
            <a:endParaRPr lang="en-US" dirty="0"/>
          </a:p>
        </p:txBody>
      </p:sp>
      <p:pic>
        <p:nvPicPr>
          <p:cNvPr id="4" name="Picture 3"/>
          <p:cNvPicPr>
            <a:picLocks noChangeAspect="1"/>
          </p:cNvPicPr>
          <p:nvPr/>
        </p:nvPicPr>
        <p:blipFill rotWithShape="1">
          <a:blip r:embed="rId3"/>
          <a:srcRect l="38938" t="35069" r="20197" b="20486"/>
          <a:stretch/>
        </p:blipFill>
        <p:spPr>
          <a:xfrm>
            <a:off x="4327250" y="1125220"/>
            <a:ext cx="5643099" cy="3450557"/>
          </a:xfrm>
          <a:prstGeom prst="rect">
            <a:avLst/>
          </a:prstGeom>
          <a:ln>
            <a:solidFill>
              <a:schemeClr val="tx1"/>
            </a:solidFill>
          </a:ln>
        </p:spPr>
      </p:pic>
      <p:sp>
        <p:nvSpPr>
          <p:cNvPr id="5" name="TextBox 4"/>
          <p:cNvSpPr txBox="1"/>
          <p:nvPr/>
        </p:nvSpPr>
        <p:spPr>
          <a:xfrm>
            <a:off x="7324555" y="4610100"/>
            <a:ext cx="2666114" cy="265457"/>
          </a:xfrm>
          <a:prstGeom prst="rect">
            <a:avLst/>
          </a:prstGeom>
          <a:noFill/>
        </p:spPr>
        <p:txBody>
          <a:bodyPr wrap="none" rtlCol="0">
            <a:spAutoFit/>
          </a:bodyPr>
          <a:lstStyle/>
          <a:p>
            <a:pPr algn="r"/>
            <a:r>
              <a:rPr lang="en-US" sz="1125" i="1" dirty="0"/>
              <a:t>Brenner and Rector's the Kidney , Ninth Edition</a:t>
            </a:r>
          </a:p>
        </p:txBody>
      </p:sp>
      <p:sp>
        <p:nvSpPr>
          <p:cNvPr id="6" name="TextBox 5"/>
          <p:cNvSpPr txBox="1"/>
          <p:nvPr/>
        </p:nvSpPr>
        <p:spPr>
          <a:xfrm>
            <a:off x="700130" y="1143000"/>
            <a:ext cx="3581400" cy="3108543"/>
          </a:xfrm>
          <a:prstGeom prst="rect">
            <a:avLst/>
          </a:prstGeom>
          <a:noFill/>
        </p:spPr>
        <p:txBody>
          <a:bodyPr wrap="square" rtlCol="0">
            <a:spAutoFit/>
          </a:bodyPr>
          <a:lstStyle/>
          <a:p>
            <a:r>
              <a:rPr lang="en-US" sz="2800" b="1" dirty="0"/>
              <a:t>Indications</a:t>
            </a:r>
          </a:p>
          <a:p>
            <a:pPr marL="178587" indent="-178587">
              <a:buFont typeface="Arial" panose="020B0604020202020204" pitchFamily="34" charset="0"/>
              <a:buChar char="•"/>
            </a:pPr>
            <a:r>
              <a:rPr lang="en-US" sz="2800" dirty="0"/>
              <a:t>TTP</a:t>
            </a:r>
          </a:p>
          <a:p>
            <a:pPr marL="178587" indent="-178587">
              <a:buFont typeface="Arial" panose="020B0604020202020204" pitchFamily="34" charset="0"/>
              <a:buChar char="•"/>
            </a:pPr>
            <a:r>
              <a:rPr lang="en-US" sz="2800" dirty="0" err="1"/>
              <a:t>Goodpasture’s</a:t>
            </a:r>
            <a:endParaRPr lang="en-US" sz="2800" dirty="0"/>
          </a:p>
          <a:p>
            <a:pPr marL="178587" indent="-178587">
              <a:buFont typeface="Arial" panose="020B0604020202020204" pitchFamily="34" charset="0"/>
              <a:buChar char="•"/>
            </a:pPr>
            <a:r>
              <a:rPr lang="en-US" sz="2800" dirty="0"/>
              <a:t>RPGN</a:t>
            </a:r>
          </a:p>
          <a:p>
            <a:pPr marL="178587" indent="-178587">
              <a:buFont typeface="Arial" panose="020B0604020202020204" pitchFamily="34" charset="0"/>
              <a:buChar char="•"/>
            </a:pPr>
            <a:r>
              <a:rPr lang="en-US" sz="2800" dirty="0"/>
              <a:t>Renal </a:t>
            </a:r>
            <a:r>
              <a:rPr lang="en-US" sz="2800" dirty="0" err="1"/>
              <a:t>tx</a:t>
            </a:r>
            <a:r>
              <a:rPr lang="en-US" sz="2800" dirty="0"/>
              <a:t> rejection</a:t>
            </a:r>
          </a:p>
          <a:p>
            <a:pPr marL="178587" indent="-178587">
              <a:buFont typeface="Arial" panose="020B0604020202020204" pitchFamily="34" charset="0"/>
              <a:buChar char="•"/>
            </a:pPr>
            <a:r>
              <a:rPr lang="en-US" sz="2800" dirty="0" err="1"/>
              <a:t>Cryoglobulinemia</a:t>
            </a:r>
            <a:endParaRPr lang="en-US" sz="2800" dirty="0"/>
          </a:p>
          <a:p>
            <a:pPr marL="178587" indent="-178587">
              <a:buFont typeface="Arial" panose="020B0604020202020204" pitchFamily="34" charset="0"/>
              <a:buChar char="•"/>
            </a:pPr>
            <a:r>
              <a:rPr lang="en-US" sz="2800" dirty="0"/>
              <a:t>SLE</a:t>
            </a:r>
          </a:p>
        </p:txBody>
      </p:sp>
    </p:spTree>
    <p:extLst>
      <p:ext uri="{BB962C8B-B14F-4D97-AF65-F5344CB8AC3E}">
        <p14:creationId xmlns:p14="http://schemas.microsoft.com/office/powerpoint/2010/main" val="913338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48" y="-120915"/>
            <a:ext cx="9863221" cy="952500"/>
          </a:xfrm>
        </p:spPr>
        <p:txBody>
          <a:bodyPr/>
          <a:lstStyle/>
          <a:p>
            <a:r>
              <a:rPr lang="en-US" dirty="0" smtClean="0"/>
              <a:t>Clinical course</a:t>
            </a:r>
            <a:endParaRPr lang="en-US" dirty="0"/>
          </a:p>
        </p:txBody>
      </p:sp>
      <p:sp>
        <p:nvSpPr>
          <p:cNvPr id="5" name="Content Placeholder 2"/>
          <p:cNvSpPr>
            <a:spLocks noGrp="1"/>
          </p:cNvSpPr>
          <p:nvPr>
            <p:ph idx="1"/>
          </p:nvPr>
        </p:nvSpPr>
        <p:spPr>
          <a:xfrm>
            <a:off x="843712" y="831585"/>
            <a:ext cx="8153400" cy="2025915"/>
          </a:xfrm>
        </p:spPr>
        <p:txBody>
          <a:bodyPr>
            <a:noAutofit/>
          </a:bodyPr>
          <a:lstStyle/>
          <a:p>
            <a:r>
              <a:rPr lang="en-US" sz="4000" dirty="0"/>
              <a:t>Her blood pressure is controlled</a:t>
            </a:r>
          </a:p>
          <a:p>
            <a:r>
              <a:rPr lang="en-US" sz="4000" dirty="0"/>
              <a:t>She is started on </a:t>
            </a:r>
            <a:r>
              <a:rPr lang="en-US" sz="4000" dirty="0" err="1"/>
              <a:t>plasmapheresis</a:t>
            </a:r>
            <a:r>
              <a:rPr lang="en-US" sz="4000" dirty="0"/>
              <a:t> and her platelets normalize in several days</a:t>
            </a:r>
          </a:p>
        </p:txBody>
      </p:sp>
      <p:sp>
        <p:nvSpPr>
          <p:cNvPr id="7" name="TextBox 6"/>
          <p:cNvSpPr txBox="1"/>
          <p:nvPr/>
        </p:nvSpPr>
        <p:spPr>
          <a:xfrm>
            <a:off x="1727200" y="3286661"/>
            <a:ext cx="6396125" cy="1323439"/>
          </a:xfrm>
          <a:prstGeom prst="rect">
            <a:avLst/>
          </a:prstGeom>
          <a:solidFill>
            <a:srgbClr val="FFFF00"/>
          </a:solidFill>
          <a:ln>
            <a:solidFill>
              <a:schemeClr val="tx1"/>
            </a:solidFill>
          </a:ln>
        </p:spPr>
        <p:txBody>
          <a:bodyPr wrap="square" rtlCol="0" anchor="ctr">
            <a:spAutoFit/>
          </a:bodyPr>
          <a:lstStyle/>
          <a:p>
            <a:pPr algn="ctr"/>
            <a:r>
              <a:rPr lang="en-US" sz="4000" b="1" dirty="0"/>
              <a:t>ADAMTS13 Activity:  </a:t>
            </a:r>
            <a:r>
              <a:rPr lang="en-US" sz="4000" dirty="0"/>
              <a:t>74%</a:t>
            </a:r>
          </a:p>
          <a:p>
            <a:pPr algn="ctr"/>
            <a:r>
              <a:rPr lang="en-US" sz="4000" dirty="0"/>
              <a:t>(normal range &gt; 67%)</a:t>
            </a:r>
          </a:p>
        </p:txBody>
      </p:sp>
    </p:spTree>
    <p:extLst>
      <p:ext uri="{BB962C8B-B14F-4D97-AF65-F5344CB8AC3E}">
        <p14:creationId xmlns:p14="http://schemas.microsoft.com/office/powerpoint/2010/main" val="173056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 Course</a:t>
            </a:r>
            <a:endParaRPr lang="en-US" dirty="0"/>
          </a:p>
        </p:txBody>
      </p:sp>
      <p:sp>
        <p:nvSpPr>
          <p:cNvPr id="3" name="Content Placeholder 2"/>
          <p:cNvSpPr>
            <a:spLocks noGrp="1"/>
          </p:cNvSpPr>
          <p:nvPr>
            <p:ph idx="1"/>
          </p:nvPr>
        </p:nvSpPr>
        <p:spPr/>
        <p:txBody>
          <a:bodyPr>
            <a:normAutofit lnSpcReduction="10000"/>
          </a:bodyPr>
          <a:lstStyle/>
          <a:p>
            <a:r>
              <a:rPr lang="en-US" dirty="0" smtClean="0"/>
              <a:t>Upon discharge she is started on:</a:t>
            </a:r>
          </a:p>
          <a:p>
            <a:pPr lvl="1"/>
            <a:r>
              <a:rPr lang="en-US" dirty="0"/>
              <a:t>L</a:t>
            </a:r>
            <a:r>
              <a:rPr lang="en-US" dirty="0" smtClean="0"/>
              <a:t>abetalol 400mg TID</a:t>
            </a:r>
          </a:p>
          <a:p>
            <a:pPr lvl="1"/>
            <a:r>
              <a:rPr lang="en-US" dirty="0" smtClean="0"/>
              <a:t>Hydrochlorothiazide 25mg QD</a:t>
            </a:r>
          </a:p>
          <a:p>
            <a:r>
              <a:rPr lang="en-US" dirty="0" smtClean="0"/>
              <a:t>Her oral contraceptive is stopped in favor of an IUD.</a:t>
            </a:r>
          </a:p>
          <a:p>
            <a:r>
              <a:rPr lang="en-US" dirty="0" smtClean="0"/>
              <a:t>Smoking cessation is encouraged.</a:t>
            </a:r>
          </a:p>
          <a:p>
            <a:r>
              <a:rPr lang="en-US" dirty="0" smtClean="0"/>
              <a:t>Blood pressure becomes better controlled.</a:t>
            </a:r>
          </a:p>
          <a:p>
            <a:r>
              <a:rPr lang="en-US" dirty="0" smtClean="0"/>
              <a:t>She is referred to endocrinology.</a:t>
            </a:r>
          </a:p>
        </p:txBody>
      </p:sp>
    </p:spTree>
    <p:extLst>
      <p:ext uri="{BB962C8B-B14F-4D97-AF65-F5344CB8AC3E}">
        <p14:creationId xmlns:p14="http://schemas.microsoft.com/office/powerpoint/2010/main" val="27721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Hypertension Work-up</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581841171"/>
              </p:ext>
            </p:extLst>
          </p:nvPr>
        </p:nvGraphicFramePr>
        <p:xfrm>
          <a:off x="163008" y="1143000"/>
          <a:ext cx="4648199" cy="1378230"/>
        </p:xfrm>
        <a:graphic>
          <a:graphicData uri="http://schemas.openxmlformats.org/drawingml/2006/table">
            <a:tbl>
              <a:tblPr firstRow="1" bandRow="1">
                <a:tableStyleId>{6E25E649-3F16-4E02-A733-19D2CDBF48F0}</a:tableStyleId>
              </a:tblPr>
              <a:tblGrid>
                <a:gridCol w="2139646"/>
                <a:gridCol w="620613"/>
                <a:gridCol w="1887940"/>
              </a:tblGrid>
              <a:tr h="284861">
                <a:tc gridSpan="3">
                  <a:txBody>
                    <a:bodyPr/>
                    <a:lstStyle/>
                    <a:p>
                      <a:pPr algn="ctr"/>
                      <a:r>
                        <a:rPr lang="en-US" b="1" dirty="0" smtClean="0"/>
                        <a:t>Adrenocortical</a:t>
                      </a:r>
                      <a:r>
                        <a:rPr lang="en-US" b="1" baseline="0" dirty="0" smtClean="0"/>
                        <a:t> Evaluation</a:t>
                      </a:r>
                      <a:endParaRPr lang="en-US" b="1" dirty="0"/>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hMerge="1">
                  <a:txBody>
                    <a:bodyPr/>
                    <a:lstStyle/>
                    <a:p>
                      <a:endParaRPr lang="en-US" b="1" dirty="0"/>
                    </a:p>
                  </a:txBody>
                  <a:tcPr marL="28575" marR="28575" marT="28575" marB="28575" anchor="ct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endParaRPr lang="en-US" b="1" dirty="0"/>
                    </a:p>
                  </a:txBody>
                  <a:tcPr marL="28575" marR="28575" marT="28575" marB="28575" anchor="ctr">
                    <a:lnL>
                      <a:noFill/>
                    </a:lnL>
                    <a:lnR>
                      <a:noFill/>
                    </a:lnR>
                    <a:lnT w="25400" cmpd="sng">
                      <a:noFill/>
                    </a:lnT>
                    <a:lnB w="25400" cmpd="sng">
                      <a:noFill/>
                    </a:lnB>
                    <a:lnTlToBr w="12700" cmpd="sng">
                      <a:noFill/>
                      <a:prstDash val="solid"/>
                    </a:lnTlToBr>
                    <a:lnBlToTr w="12700" cmpd="sng">
                      <a:noFill/>
                      <a:prstDash val="solid"/>
                    </a:lnBlToTr>
                  </a:tcPr>
                </a:tc>
              </a:tr>
              <a:tr h="284861">
                <a:tc>
                  <a:txBody>
                    <a:bodyPr/>
                    <a:lstStyle/>
                    <a:p>
                      <a:r>
                        <a:rPr lang="en-US" b="0" dirty="0" smtClean="0">
                          <a:solidFill>
                            <a:schemeClr val="bg1"/>
                          </a:solidFill>
                        </a:rPr>
                        <a:t>Parameter</a:t>
                      </a:r>
                      <a:endParaRPr lang="en-US" b="0" dirty="0">
                        <a:solidFill>
                          <a:schemeClr val="bg1"/>
                        </a:solidFill>
                      </a:endParaRPr>
                    </a:p>
                  </a:txBody>
                  <a:tcPr marL="28575" marR="28575" marT="28575" marB="28575" anchor="ctr">
                    <a:lnL w="12700" cap="flat" cmpd="sng" algn="ctr">
                      <a:solidFill>
                        <a:schemeClr val="tx1"/>
                      </a:solidFill>
                      <a:prstDash val="solid"/>
                      <a:round/>
                      <a:headEnd type="none" w="med" len="med"/>
                      <a:tailEnd type="none" w="med" len="med"/>
                    </a:lnL>
                    <a:lnR>
                      <a:noFill/>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b="0" dirty="0" smtClean="0">
                          <a:solidFill>
                            <a:schemeClr val="bg1"/>
                          </a:solidFill>
                        </a:rPr>
                        <a:t>Value</a:t>
                      </a:r>
                      <a:endParaRPr lang="en-US" b="0" dirty="0">
                        <a:solidFill>
                          <a:schemeClr val="bg1"/>
                        </a:solidFill>
                      </a:endParaRPr>
                    </a:p>
                  </a:txBody>
                  <a:tcPr marL="28575" marR="28575" marT="28575" marB="28575" anchor="ctr">
                    <a:lnL>
                      <a:noFill/>
                    </a:lnL>
                    <a:lnR>
                      <a:noFill/>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b="0" dirty="0" smtClean="0">
                          <a:solidFill>
                            <a:schemeClr val="bg1"/>
                          </a:solidFill>
                        </a:rPr>
                        <a:t>Normal Range</a:t>
                      </a:r>
                      <a:endParaRPr lang="en-US" b="0" dirty="0">
                        <a:solidFill>
                          <a:schemeClr val="bg1"/>
                        </a:solidFill>
                      </a:endParaRPr>
                    </a:p>
                  </a:txBody>
                  <a:tcPr marL="28575" marR="28575" marT="28575" marB="28575" anchor="ctr">
                    <a:lnL>
                      <a:noFill/>
                    </a:lnL>
                    <a:lnR w="12700" cap="flat" cmpd="sng" algn="ctr">
                      <a:solidFill>
                        <a:schemeClr val="tx1"/>
                      </a:solidFill>
                      <a:prstDash val="solid"/>
                      <a:round/>
                      <a:headEnd type="none" w="med" len="med"/>
                      <a:tailEnd type="none" w="med" len="med"/>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56756">
                <a:tc>
                  <a:txBody>
                    <a:bodyPr/>
                    <a:lstStyle/>
                    <a:p>
                      <a:r>
                        <a:rPr lang="en-US" b="1" u="none" strike="noStrike" dirty="0" smtClean="0">
                          <a:effectLst/>
                        </a:rPr>
                        <a:t>Plasma</a:t>
                      </a:r>
                      <a:r>
                        <a:rPr lang="en-US" b="1" u="none" strike="noStrike" baseline="0" dirty="0" smtClean="0">
                          <a:effectLst/>
                        </a:rPr>
                        <a:t> Renin Activity</a:t>
                      </a:r>
                      <a:endParaRPr lang="en-US" b="1" dirty="0"/>
                    </a:p>
                  </a:txBody>
                  <a:tcPr marL="28575" marR="28575" marT="28575" marB="28575" anchor="ctr">
                    <a:lnT w="28575" cap="flat" cmpd="sng" algn="ctr">
                      <a:solidFill>
                        <a:schemeClr val="tx1"/>
                      </a:solidFill>
                      <a:prstDash val="solid"/>
                      <a:round/>
                      <a:headEnd type="none" w="med" len="med"/>
                      <a:tailEnd type="none" w="med" len="med"/>
                    </a:lnT>
                  </a:tcPr>
                </a:tc>
                <a:tc>
                  <a:txBody>
                    <a:bodyPr/>
                    <a:lstStyle/>
                    <a:p>
                      <a:pPr marL="0" indent="0">
                        <a:buFont typeface="Wingdings" panose="05000000000000000000" pitchFamily="2" charset="2"/>
                        <a:buNone/>
                      </a:pPr>
                      <a:r>
                        <a:rPr lang="en-US" b="1" dirty="0" smtClean="0">
                          <a:solidFill>
                            <a:srgbClr val="FF0000"/>
                          </a:solidFill>
                        </a:rPr>
                        <a:t>6.33</a:t>
                      </a:r>
                      <a:endParaRPr lang="en-US" b="1" dirty="0">
                        <a:solidFill>
                          <a:srgbClr val="FF0000"/>
                        </a:solidFill>
                      </a:endParaRPr>
                    </a:p>
                  </a:txBody>
                  <a:tcPr marL="28575" marR="28575" marT="28575" marB="28575" anchor="ctr">
                    <a:lnT w="28575" cap="flat" cmpd="sng" algn="ctr">
                      <a:solidFill>
                        <a:schemeClr val="tx1"/>
                      </a:solidFill>
                      <a:prstDash val="solid"/>
                      <a:round/>
                      <a:headEnd type="none" w="med" len="med"/>
                      <a:tailEnd type="none" w="med" len="med"/>
                    </a:lnT>
                  </a:tcPr>
                </a:tc>
                <a:tc>
                  <a:txBody>
                    <a:bodyPr/>
                    <a:lstStyle/>
                    <a:p>
                      <a:r>
                        <a:rPr lang="en-US" dirty="0" smtClean="0"/>
                        <a:t>0.25-5.82 ng/mL/h</a:t>
                      </a:r>
                      <a:endParaRPr lang="en-US" dirty="0"/>
                    </a:p>
                  </a:txBody>
                  <a:tcPr marL="28575" marR="28575" marT="28575" marB="28575" anchor="ctr">
                    <a:lnT w="28575" cap="flat" cmpd="sng" algn="ctr">
                      <a:solidFill>
                        <a:schemeClr val="tx1"/>
                      </a:solidFill>
                      <a:prstDash val="solid"/>
                      <a:round/>
                      <a:headEnd type="none" w="med" len="med"/>
                      <a:tailEnd type="none" w="med" len="med"/>
                    </a:lnT>
                  </a:tcPr>
                </a:tc>
              </a:tr>
              <a:tr h="356756">
                <a:tc>
                  <a:txBody>
                    <a:bodyPr/>
                    <a:lstStyle/>
                    <a:p>
                      <a:r>
                        <a:rPr lang="en-US" b="1" u="none" strike="noStrike" dirty="0" smtClean="0">
                          <a:effectLst/>
                        </a:rPr>
                        <a:t>Aldosterone</a:t>
                      </a:r>
                      <a:endParaRPr lang="en-US" b="1" dirty="0"/>
                    </a:p>
                  </a:txBody>
                  <a:tcPr marL="28575" marR="28575" marT="28575" marB="28575" anchor="ctr"/>
                </a:tc>
                <a:tc>
                  <a:txBody>
                    <a:bodyPr/>
                    <a:lstStyle/>
                    <a:p>
                      <a:r>
                        <a:rPr lang="en-US" dirty="0" smtClean="0"/>
                        <a:t>1</a:t>
                      </a:r>
                      <a:endParaRPr lang="en-US" dirty="0"/>
                    </a:p>
                  </a:txBody>
                  <a:tcPr marL="28575" marR="28575" marT="28575" marB="28575" anchor="ctr"/>
                </a:tc>
                <a:tc>
                  <a:txBody>
                    <a:bodyPr/>
                    <a:lstStyle/>
                    <a:p>
                      <a:r>
                        <a:rPr lang="en-US" dirty="0" smtClean="0"/>
                        <a:t>3-16</a:t>
                      </a:r>
                      <a:r>
                        <a:rPr lang="en-US" baseline="0" dirty="0" smtClean="0"/>
                        <a:t> ng/</a:t>
                      </a:r>
                      <a:r>
                        <a:rPr lang="en-US" baseline="0" dirty="0" err="1" smtClean="0"/>
                        <a:t>dL</a:t>
                      </a:r>
                      <a:r>
                        <a:rPr lang="en-US" baseline="0" dirty="0" smtClean="0"/>
                        <a:t> (supine)</a:t>
                      </a:r>
                      <a:endParaRPr lang="en-US" dirty="0"/>
                    </a:p>
                  </a:txBody>
                  <a:tcPr marL="28575" marR="28575" marT="28575" marB="28575" anchor="ct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24173622"/>
              </p:ext>
            </p:extLst>
          </p:nvPr>
        </p:nvGraphicFramePr>
        <p:xfrm>
          <a:off x="5059058" y="2857500"/>
          <a:ext cx="4648199" cy="1378230"/>
        </p:xfrm>
        <a:graphic>
          <a:graphicData uri="http://schemas.openxmlformats.org/drawingml/2006/table">
            <a:tbl>
              <a:tblPr firstRow="1" bandRow="1">
                <a:tableStyleId>{6E25E649-3F16-4E02-A733-19D2CDBF48F0}</a:tableStyleId>
              </a:tblPr>
              <a:tblGrid>
                <a:gridCol w="2289162"/>
                <a:gridCol w="762000"/>
                <a:gridCol w="1597037"/>
              </a:tblGrid>
              <a:tr h="284861">
                <a:tc gridSpan="3">
                  <a:txBody>
                    <a:bodyPr/>
                    <a:lstStyle/>
                    <a:p>
                      <a:pPr algn="ctr"/>
                      <a:r>
                        <a:rPr lang="en-US" b="1" dirty="0" smtClean="0"/>
                        <a:t>Serum </a:t>
                      </a:r>
                      <a:r>
                        <a:rPr lang="en-US" b="1" dirty="0" err="1" smtClean="0"/>
                        <a:t>Metanephrines</a:t>
                      </a:r>
                      <a:endParaRPr lang="en-US" b="1" dirty="0"/>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hMerge="1">
                  <a:txBody>
                    <a:bodyPr/>
                    <a:lstStyle/>
                    <a:p>
                      <a:endParaRPr lang="en-US" b="1" dirty="0"/>
                    </a:p>
                  </a:txBody>
                  <a:tcPr marL="28575" marR="28575" marT="28575" marB="28575" anchor="ct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endParaRPr lang="en-US" b="1" dirty="0"/>
                    </a:p>
                  </a:txBody>
                  <a:tcPr marL="28575" marR="28575" marT="28575" marB="28575" anchor="ctr">
                    <a:lnL>
                      <a:noFill/>
                    </a:lnL>
                    <a:lnR>
                      <a:noFill/>
                    </a:lnR>
                    <a:lnT w="25400" cmpd="sng">
                      <a:noFill/>
                    </a:lnT>
                    <a:lnB w="25400" cmpd="sng">
                      <a:noFill/>
                    </a:lnB>
                    <a:lnTlToBr w="12700" cmpd="sng">
                      <a:noFill/>
                      <a:prstDash val="solid"/>
                    </a:lnTlToBr>
                    <a:lnBlToTr w="12700" cmpd="sng">
                      <a:noFill/>
                      <a:prstDash val="solid"/>
                    </a:lnBlToTr>
                  </a:tcPr>
                </a:tc>
              </a:tr>
              <a:tr h="284861">
                <a:tc>
                  <a:txBody>
                    <a:bodyPr/>
                    <a:lstStyle/>
                    <a:p>
                      <a:r>
                        <a:rPr lang="en-US" b="0" dirty="0" smtClean="0">
                          <a:solidFill>
                            <a:schemeClr val="bg1"/>
                          </a:solidFill>
                        </a:rPr>
                        <a:t>Parameter</a:t>
                      </a:r>
                      <a:endParaRPr lang="en-US" b="0" dirty="0">
                        <a:solidFill>
                          <a:schemeClr val="bg1"/>
                        </a:solidFill>
                      </a:endParaRPr>
                    </a:p>
                  </a:txBody>
                  <a:tcPr marL="28575" marR="28575" marT="28575" marB="28575" anchor="ctr">
                    <a:lnL w="12700" cap="flat" cmpd="sng" algn="ctr">
                      <a:solidFill>
                        <a:schemeClr val="tx1"/>
                      </a:solidFill>
                      <a:prstDash val="solid"/>
                      <a:round/>
                      <a:headEnd type="none" w="med" len="med"/>
                      <a:tailEnd type="none" w="med" len="med"/>
                    </a:lnL>
                    <a:lnR>
                      <a:noFill/>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b="0" dirty="0" smtClean="0">
                          <a:solidFill>
                            <a:schemeClr val="bg1"/>
                          </a:solidFill>
                        </a:rPr>
                        <a:t>Value</a:t>
                      </a:r>
                      <a:endParaRPr lang="en-US" b="0" dirty="0">
                        <a:solidFill>
                          <a:schemeClr val="bg1"/>
                        </a:solidFill>
                      </a:endParaRPr>
                    </a:p>
                  </a:txBody>
                  <a:tcPr marL="28575" marR="28575" marT="28575" marB="28575" anchor="ctr">
                    <a:lnL>
                      <a:noFill/>
                    </a:lnL>
                    <a:lnR>
                      <a:noFill/>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b="0" dirty="0" smtClean="0">
                          <a:solidFill>
                            <a:schemeClr val="bg1"/>
                          </a:solidFill>
                        </a:rPr>
                        <a:t>Normal Range</a:t>
                      </a:r>
                      <a:endParaRPr lang="en-US" b="0" dirty="0">
                        <a:solidFill>
                          <a:schemeClr val="bg1"/>
                        </a:solidFill>
                      </a:endParaRPr>
                    </a:p>
                  </a:txBody>
                  <a:tcPr marL="28575" marR="28575" marT="28575" marB="28575" anchor="ctr">
                    <a:lnL>
                      <a:noFill/>
                    </a:lnL>
                    <a:lnR w="12700" cap="flat" cmpd="sng" algn="ctr">
                      <a:solidFill>
                        <a:schemeClr val="tx1"/>
                      </a:solidFill>
                      <a:prstDash val="solid"/>
                      <a:round/>
                      <a:headEnd type="none" w="med" len="med"/>
                      <a:tailEnd type="none" w="med" len="med"/>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56756">
                <a:tc>
                  <a:txBody>
                    <a:bodyPr/>
                    <a:lstStyle/>
                    <a:p>
                      <a:r>
                        <a:rPr lang="en-US" b="1" u="none" strike="noStrike" dirty="0" smtClean="0">
                          <a:effectLst/>
                        </a:rPr>
                        <a:t>Free </a:t>
                      </a:r>
                      <a:r>
                        <a:rPr lang="en-US" b="1" u="none" strike="noStrike" dirty="0" err="1" smtClean="0">
                          <a:effectLst/>
                        </a:rPr>
                        <a:t>Metanephrines</a:t>
                      </a:r>
                      <a:endParaRPr lang="en-US" b="1" dirty="0"/>
                    </a:p>
                  </a:txBody>
                  <a:tcPr marL="28575" marR="28575" marT="28575" marB="28575" anchor="ctr">
                    <a:lnT w="28575" cap="flat" cmpd="sng" algn="ctr">
                      <a:solidFill>
                        <a:schemeClr val="tx1"/>
                      </a:solidFill>
                      <a:prstDash val="solid"/>
                      <a:round/>
                      <a:headEnd type="none" w="med" len="med"/>
                      <a:tailEnd type="none" w="med" len="med"/>
                    </a:lnT>
                  </a:tcPr>
                </a:tc>
                <a:tc>
                  <a:txBody>
                    <a:bodyPr/>
                    <a:lstStyle/>
                    <a:p>
                      <a:pPr marL="0" indent="0">
                        <a:buFont typeface="Wingdings" panose="05000000000000000000" pitchFamily="2" charset="2"/>
                        <a:buNone/>
                      </a:pPr>
                      <a:r>
                        <a:rPr lang="en-US" dirty="0" smtClean="0"/>
                        <a:t>0.21</a:t>
                      </a:r>
                      <a:endParaRPr lang="en-US" dirty="0"/>
                    </a:p>
                  </a:txBody>
                  <a:tcPr marL="28575" marR="28575" marT="28575" marB="28575" anchor="ctr">
                    <a:lnT w="28575" cap="flat" cmpd="sng" algn="ctr">
                      <a:solidFill>
                        <a:schemeClr val="tx1"/>
                      </a:solidFill>
                      <a:prstDash val="solid"/>
                      <a:round/>
                      <a:headEnd type="none" w="med" len="med"/>
                      <a:tailEnd type="none" w="med" len="med"/>
                    </a:lnT>
                  </a:tcPr>
                </a:tc>
                <a:tc>
                  <a:txBody>
                    <a:bodyPr/>
                    <a:lstStyle/>
                    <a:p>
                      <a:r>
                        <a:rPr lang="en-US" dirty="0" smtClean="0"/>
                        <a:t>&lt;0.5 </a:t>
                      </a:r>
                      <a:r>
                        <a:rPr lang="en-US" dirty="0" err="1" smtClean="0"/>
                        <a:t>nmol</a:t>
                      </a:r>
                      <a:r>
                        <a:rPr lang="en-US" dirty="0" smtClean="0"/>
                        <a:t>/L</a:t>
                      </a:r>
                      <a:endParaRPr lang="en-US" dirty="0"/>
                    </a:p>
                  </a:txBody>
                  <a:tcPr marL="28575" marR="28575" marT="28575" marB="28575" anchor="ctr">
                    <a:lnT w="28575" cap="flat" cmpd="sng" algn="ctr">
                      <a:solidFill>
                        <a:schemeClr val="tx1"/>
                      </a:solidFill>
                      <a:prstDash val="solid"/>
                      <a:round/>
                      <a:headEnd type="none" w="med" len="med"/>
                      <a:tailEnd type="none" w="med" len="med"/>
                    </a:lnT>
                  </a:tcPr>
                </a:tc>
              </a:tr>
              <a:tr h="356756">
                <a:tc>
                  <a:txBody>
                    <a:bodyPr/>
                    <a:lstStyle/>
                    <a:p>
                      <a:r>
                        <a:rPr lang="en-US" b="1" u="none" strike="noStrike" dirty="0" smtClean="0">
                          <a:effectLst/>
                        </a:rPr>
                        <a:t>Free </a:t>
                      </a:r>
                      <a:r>
                        <a:rPr lang="en-US" b="1" u="none" strike="noStrike" dirty="0" err="1" smtClean="0">
                          <a:effectLst/>
                        </a:rPr>
                        <a:t>Normetanephrines</a:t>
                      </a:r>
                      <a:endParaRPr lang="en-US" b="1" dirty="0"/>
                    </a:p>
                  </a:txBody>
                  <a:tcPr marL="28575" marR="28575" marT="28575" marB="28575" anchor="ctr"/>
                </a:tc>
                <a:tc>
                  <a:txBody>
                    <a:bodyPr/>
                    <a:lstStyle/>
                    <a:p>
                      <a:r>
                        <a:rPr lang="en-US" b="1" dirty="0" smtClean="0">
                          <a:solidFill>
                            <a:srgbClr val="FF0000"/>
                          </a:solidFill>
                        </a:rPr>
                        <a:t>1.6</a:t>
                      </a:r>
                      <a:endParaRPr lang="en-US" b="1" dirty="0">
                        <a:solidFill>
                          <a:srgbClr val="FF0000"/>
                        </a:solidFill>
                      </a:endParaRPr>
                    </a:p>
                  </a:txBody>
                  <a:tcPr marL="28575" marR="28575" marT="28575" marB="28575" anchor="ctr"/>
                </a:tc>
                <a:tc>
                  <a:txBody>
                    <a:bodyPr/>
                    <a:lstStyle/>
                    <a:p>
                      <a:r>
                        <a:rPr lang="en-US" dirty="0" smtClean="0"/>
                        <a:t>&lt;0.9</a:t>
                      </a:r>
                      <a:r>
                        <a:rPr lang="en-US" baseline="0" dirty="0" smtClean="0"/>
                        <a:t> </a:t>
                      </a:r>
                      <a:r>
                        <a:rPr lang="en-US" baseline="0" dirty="0" err="1" smtClean="0"/>
                        <a:t>nmol</a:t>
                      </a:r>
                      <a:r>
                        <a:rPr lang="en-US" baseline="0" dirty="0" smtClean="0"/>
                        <a:t>/L</a:t>
                      </a:r>
                      <a:endParaRPr lang="en-US" dirty="0"/>
                    </a:p>
                  </a:txBody>
                  <a:tcPr marL="28575" marR="28575" marT="28575" marB="28575" anchor="ct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3964665745"/>
              </p:ext>
            </p:extLst>
          </p:nvPr>
        </p:nvGraphicFramePr>
        <p:xfrm>
          <a:off x="140148" y="2857500"/>
          <a:ext cx="4648199" cy="1734986"/>
        </p:xfrm>
        <a:graphic>
          <a:graphicData uri="http://schemas.openxmlformats.org/drawingml/2006/table">
            <a:tbl>
              <a:tblPr firstRow="1" bandRow="1">
                <a:tableStyleId>{6E25E649-3F16-4E02-A733-19D2CDBF48F0}</a:tableStyleId>
              </a:tblPr>
              <a:tblGrid>
                <a:gridCol w="2289162"/>
                <a:gridCol w="593290"/>
                <a:gridCol w="1765747"/>
              </a:tblGrid>
              <a:tr h="284861">
                <a:tc gridSpan="3">
                  <a:txBody>
                    <a:bodyPr/>
                    <a:lstStyle/>
                    <a:p>
                      <a:pPr algn="ctr"/>
                      <a:r>
                        <a:rPr lang="en-US" b="1" dirty="0" smtClean="0"/>
                        <a:t>24-hour Urine </a:t>
                      </a:r>
                      <a:r>
                        <a:rPr lang="en-US" b="1" dirty="0" err="1" smtClean="0"/>
                        <a:t>Metanephrines</a:t>
                      </a:r>
                      <a:endParaRPr lang="en-US" b="1" dirty="0"/>
                    </a:p>
                  </a:txBody>
                  <a:tcPr marL="28575" marR="28575" marT="28575" marB="285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hMerge="1">
                  <a:txBody>
                    <a:bodyPr/>
                    <a:lstStyle/>
                    <a:p>
                      <a:endParaRPr lang="en-US" b="1" dirty="0"/>
                    </a:p>
                  </a:txBody>
                  <a:tcPr marL="28575" marR="28575" marT="28575" marB="28575" anchor="ctr">
                    <a:lnL>
                      <a:noFill/>
                    </a:lnL>
                    <a:lnR>
                      <a:noFill/>
                    </a:lnR>
                    <a:lnT w="25400" cmpd="sng">
                      <a:noFill/>
                    </a:lnT>
                    <a:lnB w="25400" cmpd="sng">
                      <a:noFill/>
                    </a:lnB>
                    <a:lnTlToBr w="12700" cmpd="sng">
                      <a:noFill/>
                      <a:prstDash val="solid"/>
                    </a:lnTlToBr>
                    <a:lnBlToTr w="12700" cmpd="sng">
                      <a:noFill/>
                      <a:prstDash val="solid"/>
                    </a:lnBlToTr>
                  </a:tcPr>
                </a:tc>
                <a:tc hMerge="1">
                  <a:txBody>
                    <a:bodyPr/>
                    <a:lstStyle/>
                    <a:p>
                      <a:endParaRPr lang="en-US" b="1" dirty="0"/>
                    </a:p>
                  </a:txBody>
                  <a:tcPr marL="28575" marR="28575" marT="28575" marB="28575" anchor="ctr">
                    <a:lnL>
                      <a:noFill/>
                    </a:lnL>
                    <a:lnR>
                      <a:noFill/>
                    </a:lnR>
                    <a:lnT w="25400" cmpd="sng">
                      <a:noFill/>
                    </a:lnT>
                    <a:lnB w="25400" cmpd="sng">
                      <a:noFill/>
                    </a:lnB>
                    <a:lnTlToBr w="12700" cmpd="sng">
                      <a:noFill/>
                      <a:prstDash val="solid"/>
                    </a:lnTlToBr>
                    <a:lnBlToTr w="12700" cmpd="sng">
                      <a:noFill/>
                      <a:prstDash val="solid"/>
                    </a:lnBlToTr>
                  </a:tcPr>
                </a:tc>
              </a:tr>
              <a:tr h="284861">
                <a:tc>
                  <a:txBody>
                    <a:bodyPr/>
                    <a:lstStyle/>
                    <a:p>
                      <a:r>
                        <a:rPr lang="en-US" b="0" dirty="0" smtClean="0">
                          <a:solidFill>
                            <a:schemeClr val="bg1"/>
                          </a:solidFill>
                        </a:rPr>
                        <a:t>Parameter</a:t>
                      </a:r>
                      <a:endParaRPr lang="en-US" b="0" dirty="0">
                        <a:solidFill>
                          <a:schemeClr val="bg1"/>
                        </a:solidFill>
                      </a:endParaRPr>
                    </a:p>
                  </a:txBody>
                  <a:tcPr marL="28575" marR="28575" marT="28575" marB="28575" anchor="ctr">
                    <a:lnL w="12700" cap="flat" cmpd="sng" algn="ctr">
                      <a:solidFill>
                        <a:schemeClr val="tx1"/>
                      </a:solidFill>
                      <a:prstDash val="solid"/>
                      <a:round/>
                      <a:headEnd type="none" w="med" len="med"/>
                      <a:tailEnd type="none" w="med" len="med"/>
                    </a:lnL>
                    <a:lnR>
                      <a:noFill/>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b="0" dirty="0" smtClean="0">
                          <a:solidFill>
                            <a:schemeClr val="bg1"/>
                          </a:solidFill>
                        </a:rPr>
                        <a:t>Value</a:t>
                      </a:r>
                      <a:endParaRPr lang="en-US" b="0" dirty="0">
                        <a:solidFill>
                          <a:schemeClr val="bg1"/>
                        </a:solidFill>
                      </a:endParaRPr>
                    </a:p>
                  </a:txBody>
                  <a:tcPr marL="28575" marR="28575" marT="28575" marB="28575" anchor="ctr">
                    <a:lnL>
                      <a:noFill/>
                    </a:lnL>
                    <a:lnR>
                      <a:noFill/>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b="0" dirty="0" smtClean="0">
                          <a:solidFill>
                            <a:schemeClr val="bg1"/>
                          </a:solidFill>
                        </a:rPr>
                        <a:t>Normal Range</a:t>
                      </a:r>
                      <a:endParaRPr lang="en-US" b="0" dirty="0">
                        <a:solidFill>
                          <a:schemeClr val="bg1"/>
                        </a:solidFill>
                      </a:endParaRPr>
                    </a:p>
                  </a:txBody>
                  <a:tcPr marL="28575" marR="28575" marT="28575" marB="28575" anchor="ctr">
                    <a:lnL>
                      <a:noFill/>
                    </a:lnL>
                    <a:lnR w="12700" cap="flat" cmpd="sng" algn="ctr">
                      <a:solidFill>
                        <a:schemeClr val="tx1"/>
                      </a:solidFill>
                      <a:prstDash val="solid"/>
                      <a:round/>
                      <a:headEnd type="none" w="med" len="med"/>
                      <a:tailEnd type="none" w="med" len="med"/>
                    </a:lnR>
                    <a:lnT w="254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56756">
                <a:tc>
                  <a:txBody>
                    <a:bodyPr/>
                    <a:lstStyle/>
                    <a:p>
                      <a:r>
                        <a:rPr lang="en-US" b="1" u="none" strike="noStrike" dirty="0" err="1" smtClean="0">
                          <a:effectLst/>
                        </a:rPr>
                        <a:t>Metanephrine</a:t>
                      </a:r>
                      <a:endParaRPr lang="en-US" b="1" dirty="0"/>
                    </a:p>
                  </a:txBody>
                  <a:tcPr marL="28575" marR="28575" marT="28575" marB="28575" anchor="ctr">
                    <a:lnT w="28575" cap="flat" cmpd="sng" algn="ctr">
                      <a:solidFill>
                        <a:schemeClr val="tx1"/>
                      </a:solidFill>
                      <a:prstDash val="solid"/>
                      <a:round/>
                      <a:headEnd type="none" w="med" len="med"/>
                      <a:tailEnd type="none" w="med" len="med"/>
                    </a:lnT>
                  </a:tcPr>
                </a:tc>
                <a:tc>
                  <a:txBody>
                    <a:bodyPr/>
                    <a:lstStyle/>
                    <a:p>
                      <a:pPr marL="0" indent="0">
                        <a:buFont typeface="Wingdings" panose="05000000000000000000" pitchFamily="2" charset="2"/>
                        <a:buNone/>
                      </a:pPr>
                      <a:r>
                        <a:rPr lang="en-US" dirty="0" smtClean="0"/>
                        <a:t>102</a:t>
                      </a:r>
                      <a:endParaRPr lang="en-US" dirty="0"/>
                    </a:p>
                  </a:txBody>
                  <a:tcPr marL="28575" marR="28575" marT="28575" marB="28575" anchor="ctr">
                    <a:lnT w="28575" cap="flat" cmpd="sng" algn="ctr">
                      <a:solidFill>
                        <a:schemeClr val="tx1"/>
                      </a:solidFill>
                      <a:prstDash val="solid"/>
                      <a:round/>
                      <a:headEnd type="none" w="med" len="med"/>
                      <a:tailEnd type="none" w="med" len="med"/>
                    </a:lnT>
                  </a:tcPr>
                </a:tc>
                <a:tc>
                  <a:txBody>
                    <a:bodyPr/>
                    <a:lstStyle/>
                    <a:p>
                      <a:r>
                        <a:rPr lang="en-US" dirty="0" smtClean="0"/>
                        <a:t>36-190 mcg/24</a:t>
                      </a:r>
                      <a:r>
                        <a:rPr lang="en-US" baseline="0" dirty="0" smtClean="0"/>
                        <a:t> </a:t>
                      </a:r>
                      <a:r>
                        <a:rPr lang="en-US" baseline="0" dirty="0" err="1" smtClean="0"/>
                        <a:t>hr</a:t>
                      </a:r>
                      <a:endParaRPr lang="en-US" dirty="0"/>
                    </a:p>
                  </a:txBody>
                  <a:tcPr marL="28575" marR="28575" marT="28575" marB="28575" anchor="ctr">
                    <a:lnT w="28575" cap="flat" cmpd="sng" algn="ctr">
                      <a:solidFill>
                        <a:schemeClr val="tx1"/>
                      </a:solidFill>
                      <a:prstDash val="solid"/>
                      <a:round/>
                      <a:headEnd type="none" w="med" len="med"/>
                      <a:tailEnd type="none" w="med" len="med"/>
                    </a:lnT>
                  </a:tcPr>
                </a:tc>
              </a:tr>
              <a:tr h="356756">
                <a:tc>
                  <a:txBody>
                    <a:bodyPr/>
                    <a:lstStyle/>
                    <a:p>
                      <a:r>
                        <a:rPr lang="en-US" b="1" u="none" strike="noStrike" dirty="0" err="1" smtClean="0">
                          <a:effectLst/>
                        </a:rPr>
                        <a:t>Normetanephrine</a:t>
                      </a:r>
                      <a:endParaRPr lang="en-US" b="1" dirty="0"/>
                    </a:p>
                  </a:txBody>
                  <a:tcPr marL="28575" marR="28575" marT="28575" marB="28575" anchor="ctr"/>
                </a:tc>
                <a:tc>
                  <a:txBody>
                    <a:bodyPr/>
                    <a:lstStyle/>
                    <a:p>
                      <a:r>
                        <a:rPr lang="en-US" b="1" dirty="0" smtClean="0">
                          <a:solidFill>
                            <a:srgbClr val="FF0000"/>
                          </a:solidFill>
                        </a:rPr>
                        <a:t>487</a:t>
                      </a:r>
                      <a:endParaRPr lang="en-US" b="1" dirty="0">
                        <a:solidFill>
                          <a:srgbClr val="FF0000"/>
                        </a:solidFill>
                      </a:endParaRPr>
                    </a:p>
                  </a:txBody>
                  <a:tcPr marL="28575" marR="28575" marT="28575" marB="28575" anchor="ctr"/>
                </a:tc>
                <a:tc>
                  <a:txBody>
                    <a:bodyPr/>
                    <a:lstStyle/>
                    <a:p>
                      <a:r>
                        <a:rPr lang="en-US" dirty="0" smtClean="0"/>
                        <a:t>35-482</a:t>
                      </a:r>
                      <a:r>
                        <a:rPr lang="en-US" baseline="0" dirty="0" smtClean="0"/>
                        <a:t> mcg/24 </a:t>
                      </a:r>
                      <a:r>
                        <a:rPr lang="en-US" baseline="0" dirty="0" err="1" smtClean="0"/>
                        <a:t>hr</a:t>
                      </a:r>
                      <a:endParaRPr lang="en-US" dirty="0"/>
                    </a:p>
                  </a:txBody>
                  <a:tcPr marL="28575" marR="28575" marT="28575" marB="28575" anchor="ctr"/>
                </a:tc>
              </a:tr>
              <a:tr h="356756">
                <a:tc>
                  <a:txBody>
                    <a:bodyPr/>
                    <a:lstStyle/>
                    <a:p>
                      <a:r>
                        <a:rPr lang="en-US" b="1" dirty="0" smtClean="0"/>
                        <a:t>Total</a:t>
                      </a:r>
                      <a:r>
                        <a:rPr lang="en-US" b="1" baseline="0" dirty="0" smtClean="0"/>
                        <a:t> </a:t>
                      </a:r>
                      <a:r>
                        <a:rPr lang="en-US" b="1" baseline="0" dirty="0" err="1" smtClean="0"/>
                        <a:t>Metanephrines</a:t>
                      </a:r>
                      <a:endParaRPr lang="en-US" b="1" dirty="0"/>
                    </a:p>
                  </a:txBody>
                  <a:tcPr marL="28575" marR="28575" marT="28575" marB="28575" anchor="ctr"/>
                </a:tc>
                <a:tc>
                  <a:txBody>
                    <a:bodyPr/>
                    <a:lstStyle/>
                    <a:p>
                      <a:r>
                        <a:rPr lang="en-US" b="0" dirty="0" smtClean="0">
                          <a:solidFill>
                            <a:schemeClr val="tx1"/>
                          </a:solidFill>
                        </a:rPr>
                        <a:t>589</a:t>
                      </a:r>
                      <a:endParaRPr lang="en-US" b="0" dirty="0">
                        <a:solidFill>
                          <a:schemeClr val="tx1"/>
                        </a:solidFill>
                      </a:endParaRPr>
                    </a:p>
                  </a:txBody>
                  <a:tcPr marL="28575" marR="28575" marT="28575" marB="28575" anchor="ctr"/>
                </a:tc>
                <a:tc>
                  <a:txBody>
                    <a:bodyPr/>
                    <a:lstStyle/>
                    <a:p>
                      <a:r>
                        <a:rPr lang="en-US" dirty="0" smtClean="0"/>
                        <a:t>115-695</a:t>
                      </a:r>
                      <a:r>
                        <a:rPr lang="en-US" baseline="0" dirty="0" smtClean="0"/>
                        <a:t> mcg/24 </a:t>
                      </a:r>
                      <a:r>
                        <a:rPr lang="en-US" baseline="0" dirty="0" err="1" smtClean="0"/>
                        <a:t>hr</a:t>
                      </a:r>
                      <a:endParaRPr lang="en-US" dirty="0"/>
                    </a:p>
                  </a:txBody>
                  <a:tcPr marL="28575" marR="28575" marT="28575" marB="28575" anchor="ctr"/>
                </a:tc>
              </a:tr>
            </a:tbl>
          </a:graphicData>
        </a:graphic>
      </p:graphicFrame>
      <p:sp>
        <p:nvSpPr>
          <p:cNvPr id="8" name="TextBox 7"/>
          <p:cNvSpPr txBox="1"/>
          <p:nvPr/>
        </p:nvSpPr>
        <p:spPr>
          <a:xfrm>
            <a:off x="5183828" y="1143000"/>
            <a:ext cx="4398657" cy="1015663"/>
          </a:xfrm>
          <a:prstGeom prst="rect">
            <a:avLst/>
          </a:prstGeom>
          <a:noFill/>
        </p:spPr>
        <p:txBody>
          <a:bodyPr wrap="square" rtlCol="0">
            <a:spAutoFit/>
          </a:bodyPr>
          <a:lstStyle/>
          <a:p>
            <a:r>
              <a:rPr lang="en-US" sz="2000" b="1" dirty="0" smtClean="0"/>
              <a:t>Renal ultrasound</a:t>
            </a:r>
            <a:r>
              <a:rPr lang="en-US" sz="2000" dirty="0" smtClean="0"/>
              <a:t>: No renal artery stenosis.</a:t>
            </a:r>
          </a:p>
          <a:p>
            <a:r>
              <a:rPr lang="en-US" sz="2000" b="1" dirty="0"/>
              <a:t>CT Abdomen</a:t>
            </a:r>
            <a:r>
              <a:rPr lang="en-US" sz="2000" dirty="0"/>
              <a:t>: No masses</a:t>
            </a:r>
            <a:r>
              <a:rPr lang="en-US" sz="2000" dirty="0" smtClean="0"/>
              <a:t>.</a:t>
            </a:r>
          </a:p>
          <a:p>
            <a:r>
              <a:rPr lang="en-US" sz="2000" b="1" dirty="0" smtClean="0"/>
              <a:t>TTE</a:t>
            </a:r>
            <a:r>
              <a:rPr lang="en-US" sz="2000" dirty="0" smtClean="0"/>
              <a:t>: Mild LVH, otherwise normal.</a:t>
            </a:r>
          </a:p>
        </p:txBody>
      </p:sp>
    </p:spTree>
    <p:extLst>
      <p:ext uri="{BB962C8B-B14F-4D97-AF65-F5344CB8AC3E}">
        <p14:creationId xmlns:p14="http://schemas.microsoft.com/office/powerpoint/2010/main" val="280021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Ambulatory Blood Pressure Monitor</a:t>
            </a:r>
            <a:endParaRPr lang="en-US" dirty="0"/>
          </a:p>
        </p:txBody>
      </p:sp>
      <p:pic>
        <p:nvPicPr>
          <p:cNvPr id="4" name="Picture 3"/>
          <p:cNvPicPr>
            <a:picLocks noChangeAspect="1"/>
          </p:cNvPicPr>
          <p:nvPr/>
        </p:nvPicPr>
        <p:blipFill>
          <a:blip r:embed="rId2"/>
          <a:stretch>
            <a:fillRect/>
          </a:stretch>
        </p:blipFill>
        <p:spPr>
          <a:xfrm>
            <a:off x="362174" y="1057274"/>
            <a:ext cx="9435652" cy="3659765"/>
          </a:xfrm>
          <a:prstGeom prst="rect">
            <a:avLst/>
          </a:prstGeom>
        </p:spPr>
      </p:pic>
    </p:spTree>
    <p:extLst>
      <p:ext uri="{BB962C8B-B14F-4D97-AF65-F5344CB8AC3E}">
        <p14:creationId xmlns:p14="http://schemas.microsoft.com/office/powerpoint/2010/main" val="1562291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Continues</a:t>
            </a:r>
            <a:endParaRPr lang="en-US" dirty="0"/>
          </a:p>
        </p:txBody>
      </p:sp>
      <p:sp>
        <p:nvSpPr>
          <p:cNvPr id="3" name="Content Placeholder 2"/>
          <p:cNvSpPr>
            <a:spLocks noGrp="1"/>
          </p:cNvSpPr>
          <p:nvPr>
            <p:ph idx="1"/>
          </p:nvPr>
        </p:nvSpPr>
        <p:spPr/>
        <p:txBody>
          <a:bodyPr>
            <a:normAutofit/>
          </a:bodyPr>
          <a:lstStyle/>
          <a:p>
            <a:r>
              <a:rPr lang="en-US" dirty="0" smtClean="0"/>
              <a:t>Currently taking:</a:t>
            </a:r>
          </a:p>
          <a:p>
            <a:pPr lvl="1"/>
            <a:r>
              <a:rPr lang="en-US" dirty="0" smtClean="0"/>
              <a:t>Carvedilol 25mg BID</a:t>
            </a:r>
          </a:p>
          <a:p>
            <a:pPr lvl="1"/>
            <a:r>
              <a:rPr lang="en-US" dirty="0" smtClean="0"/>
              <a:t>Hydralazine 25mg TID</a:t>
            </a:r>
          </a:p>
          <a:p>
            <a:pPr lvl="1"/>
            <a:r>
              <a:rPr lang="en-US" dirty="0" smtClean="0"/>
              <a:t>Hydrochlorothiazide 25mg QD</a:t>
            </a:r>
          </a:p>
          <a:p>
            <a:pPr lvl="1"/>
            <a:r>
              <a:rPr lang="en-US" dirty="0" smtClean="0"/>
              <a:t>Clonidine 0.1mg QD</a:t>
            </a:r>
          </a:p>
        </p:txBody>
      </p:sp>
    </p:spTree>
    <p:extLst>
      <p:ext uri="{BB962C8B-B14F-4D97-AF65-F5344CB8AC3E}">
        <p14:creationId xmlns:p14="http://schemas.microsoft.com/office/powerpoint/2010/main" val="251891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n-lt"/>
              </a:rPr>
              <a:t>Pathophysiology:</a:t>
            </a:r>
            <a:r>
              <a:rPr lang="en-US" dirty="0" smtClean="0">
                <a:latin typeface="+mn-lt"/>
              </a:rPr>
              <a:t/>
            </a:r>
            <a:br>
              <a:rPr lang="en-US" dirty="0" smtClean="0">
                <a:latin typeface="+mn-lt"/>
              </a:rPr>
            </a:br>
            <a:r>
              <a:rPr lang="en-US" dirty="0" smtClean="0">
                <a:latin typeface="+mn-lt"/>
              </a:rPr>
              <a:t>Hypertension begets hypertension</a:t>
            </a:r>
            <a:endParaRPr lang="en-US" dirty="0">
              <a:latin typeface="+mn-lt"/>
            </a:endParaRPr>
          </a:p>
        </p:txBody>
      </p:sp>
      <p:sp>
        <p:nvSpPr>
          <p:cNvPr id="5" name="Rectangle 4"/>
          <p:cNvSpPr/>
          <p:nvPr/>
        </p:nvSpPr>
        <p:spPr>
          <a:xfrm>
            <a:off x="4262769" y="1867956"/>
            <a:ext cx="1634464" cy="6879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tx1"/>
                </a:solidFill>
              </a:rPr>
              <a:t>Critical threshold</a:t>
            </a:r>
            <a:br>
              <a:rPr lang="en-US" sz="1250" dirty="0">
                <a:solidFill>
                  <a:schemeClr val="tx1"/>
                </a:solidFill>
              </a:rPr>
            </a:br>
            <a:r>
              <a:rPr lang="en-US" sz="1250" b="1" i="1" dirty="0">
                <a:solidFill>
                  <a:schemeClr val="tx1"/>
                </a:solidFill>
              </a:rPr>
              <a:t>OR</a:t>
            </a:r>
          </a:p>
          <a:p>
            <a:pPr algn="ctr"/>
            <a:r>
              <a:rPr lang="en-US" sz="1250" dirty="0">
                <a:solidFill>
                  <a:schemeClr val="tx1"/>
                </a:solidFill>
              </a:rPr>
              <a:t>Abrupt rise in BP</a:t>
            </a:r>
          </a:p>
        </p:txBody>
      </p:sp>
      <p:sp>
        <p:nvSpPr>
          <p:cNvPr id="7" name="Rectangle 6"/>
          <p:cNvSpPr/>
          <p:nvPr/>
        </p:nvSpPr>
        <p:spPr>
          <a:xfrm>
            <a:off x="2615406" y="2693456"/>
            <a:ext cx="1194594" cy="465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8" dirty="0">
                <a:solidFill>
                  <a:schemeClr val="tx1"/>
                </a:solidFill>
              </a:rPr>
              <a:t>Endothelial damage</a:t>
            </a:r>
          </a:p>
        </p:txBody>
      </p:sp>
      <p:sp>
        <p:nvSpPr>
          <p:cNvPr id="8" name="Rectangle 7"/>
          <p:cNvSpPr/>
          <p:nvPr/>
        </p:nvSpPr>
        <p:spPr>
          <a:xfrm>
            <a:off x="3377409" y="3540125"/>
            <a:ext cx="834761" cy="465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err="1">
                <a:solidFill>
                  <a:schemeClr val="tx1"/>
                </a:solidFill>
              </a:rPr>
              <a:t>Fibrinoid</a:t>
            </a:r>
            <a:r>
              <a:rPr lang="en-US" sz="1408" dirty="0">
                <a:solidFill>
                  <a:schemeClr val="tx1"/>
                </a:solidFill>
              </a:rPr>
              <a:t> </a:t>
            </a:r>
            <a:r>
              <a:rPr lang="en-US" sz="1408" dirty="0" err="1">
                <a:solidFill>
                  <a:schemeClr val="tx1"/>
                </a:solidFill>
              </a:rPr>
              <a:t>necross</a:t>
            </a:r>
            <a:endParaRPr lang="en-US" sz="1408" dirty="0">
              <a:solidFill>
                <a:schemeClr val="tx1"/>
              </a:solidFill>
            </a:endParaRPr>
          </a:p>
        </p:txBody>
      </p:sp>
      <p:sp>
        <p:nvSpPr>
          <p:cNvPr id="9" name="Rectangle 8"/>
          <p:cNvSpPr/>
          <p:nvPr/>
        </p:nvSpPr>
        <p:spPr>
          <a:xfrm>
            <a:off x="2317750" y="3540125"/>
            <a:ext cx="783167" cy="465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8" dirty="0">
                <a:solidFill>
                  <a:schemeClr val="tx1"/>
                </a:solidFill>
              </a:rPr>
              <a:t>MAHA</a:t>
            </a:r>
          </a:p>
        </p:txBody>
      </p:sp>
      <p:sp>
        <p:nvSpPr>
          <p:cNvPr id="10" name="Rectangle 9"/>
          <p:cNvSpPr/>
          <p:nvPr/>
        </p:nvSpPr>
        <p:spPr>
          <a:xfrm>
            <a:off x="6350001" y="2333621"/>
            <a:ext cx="1194594" cy="465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8" dirty="0">
                <a:solidFill>
                  <a:schemeClr val="tx1"/>
                </a:solidFill>
              </a:rPr>
              <a:t>Pressure </a:t>
            </a:r>
            <a:r>
              <a:rPr lang="en-US" sz="1408" dirty="0" err="1">
                <a:solidFill>
                  <a:schemeClr val="tx1"/>
                </a:solidFill>
              </a:rPr>
              <a:t>natriuresis</a:t>
            </a:r>
            <a:endParaRPr lang="en-US" sz="1408" dirty="0">
              <a:solidFill>
                <a:schemeClr val="tx1"/>
              </a:solidFill>
            </a:endParaRPr>
          </a:p>
        </p:txBody>
      </p:sp>
      <p:sp>
        <p:nvSpPr>
          <p:cNvPr id="11" name="Rectangle 10"/>
          <p:cNvSpPr/>
          <p:nvPr/>
        </p:nvSpPr>
        <p:spPr>
          <a:xfrm>
            <a:off x="6353307" y="3129017"/>
            <a:ext cx="1191287" cy="465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solidFill>
                  <a:schemeClr val="tx1"/>
                </a:solidFill>
              </a:rPr>
              <a:t>Hypovolemia</a:t>
            </a:r>
          </a:p>
        </p:txBody>
      </p:sp>
      <p:sp>
        <p:nvSpPr>
          <p:cNvPr id="12" name="Rectangle 11"/>
          <p:cNvSpPr/>
          <p:nvPr/>
        </p:nvSpPr>
        <p:spPr>
          <a:xfrm>
            <a:off x="6353307" y="3924413"/>
            <a:ext cx="1191287" cy="465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8" dirty="0">
                <a:solidFill>
                  <a:schemeClr val="tx1"/>
                </a:solidFill>
              </a:rPr>
              <a:t>↑ RAAS</a:t>
            </a:r>
          </a:p>
        </p:txBody>
      </p:sp>
      <p:sp>
        <p:nvSpPr>
          <p:cNvPr id="13" name="Up Arrow Callout 12"/>
          <p:cNvSpPr/>
          <p:nvPr/>
        </p:nvSpPr>
        <p:spPr>
          <a:xfrm>
            <a:off x="3862918" y="2555872"/>
            <a:ext cx="2434167" cy="1986025"/>
          </a:xfrm>
          <a:prstGeom prst="upArrowCallout">
            <a:avLst>
              <a:gd name="adj1" fmla="val 5012"/>
              <a:gd name="adj2" fmla="val 9422"/>
              <a:gd name="adj3" fmla="val 12742"/>
              <a:gd name="adj4" fmla="val 162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solidFill>
                  <a:schemeClr val="tx1"/>
                </a:solidFill>
              </a:rPr>
              <a:t>↑ blood pressure</a:t>
            </a:r>
          </a:p>
        </p:txBody>
      </p:sp>
      <p:cxnSp>
        <p:nvCxnSpPr>
          <p:cNvPr id="15" name="Straight Arrow Connector 14"/>
          <p:cNvCxnSpPr>
            <a:stCxn id="5" idx="1"/>
            <a:endCxn id="7" idx="0"/>
          </p:cNvCxnSpPr>
          <p:nvPr/>
        </p:nvCxnSpPr>
        <p:spPr>
          <a:xfrm flipH="1">
            <a:off x="3212703" y="2211914"/>
            <a:ext cx="1050065" cy="4815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2"/>
            <a:endCxn id="9" idx="0"/>
          </p:cNvCxnSpPr>
          <p:nvPr/>
        </p:nvCxnSpPr>
        <p:spPr>
          <a:xfrm flipH="1">
            <a:off x="2709333" y="3159123"/>
            <a:ext cx="503370" cy="3810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8" idx="0"/>
          </p:cNvCxnSpPr>
          <p:nvPr/>
        </p:nvCxnSpPr>
        <p:spPr>
          <a:xfrm>
            <a:off x="3212704" y="3159123"/>
            <a:ext cx="582084" cy="3810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p:cNvCxnSpPr>
          <p:nvPr/>
        </p:nvCxnSpPr>
        <p:spPr>
          <a:xfrm>
            <a:off x="2709336" y="4005792"/>
            <a:ext cx="1100667" cy="35025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2"/>
            <a:endCxn id="13" idx="1"/>
          </p:cNvCxnSpPr>
          <p:nvPr/>
        </p:nvCxnSpPr>
        <p:spPr>
          <a:xfrm>
            <a:off x="3794790" y="4005790"/>
            <a:ext cx="68129" cy="2126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3"/>
            <a:endCxn id="10" idx="1"/>
          </p:cNvCxnSpPr>
          <p:nvPr/>
        </p:nvCxnSpPr>
        <p:spPr>
          <a:xfrm>
            <a:off x="5897234" y="2211914"/>
            <a:ext cx="452768" cy="3545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2"/>
            <a:endCxn id="11" idx="0"/>
          </p:cNvCxnSpPr>
          <p:nvPr/>
        </p:nvCxnSpPr>
        <p:spPr>
          <a:xfrm>
            <a:off x="6947297" y="2799289"/>
            <a:ext cx="1654" cy="329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2"/>
            <a:endCxn id="12" idx="0"/>
          </p:cNvCxnSpPr>
          <p:nvPr/>
        </p:nvCxnSpPr>
        <p:spPr>
          <a:xfrm>
            <a:off x="6948951" y="3594685"/>
            <a:ext cx="0" cy="3297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2" idx="2"/>
          </p:cNvCxnSpPr>
          <p:nvPr/>
        </p:nvCxnSpPr>
        <p:spPr>
          <a:xfrm rot="5400000">
            <a:off x="6582327" y="4104834"/>
            <a:ext cx="81380" cy="65186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39048" y="4737042"/>
            <a:ext cx="1468672" cy="265457"/>
          </a:xfrm>
          <a:prstGeom prst="rect">
            <a:avLst/>
          </a:prstGeom>
          <a:noFill/>
        </p:spPr>
        <p:txBody>
          <a:bodyPr wrap="none" rtlCol="0">
            <a:spAutoFit/>
          </a:bodyPr>
          <a:lstStyle/>
          <a:p>
            <a:r>
              <a:rPr lang="en-US" sz="1125" i="1" dirty="0"/>
              <a:t>J Am </a:t>
            </a:r>
            <a:r>
              <a:rPr lang="en-US" sz="1125" i="1" dirty="0" err="1"/>
              <a:t>Soc</a:t>
            </a:r>
            <a:r>
              <a:rPr lang="en-US" sz="1125" i="1" dirty="0"/>
              <a:t> </a:t>
            </a:r>
            <a:r>
              <a:rPr lang="en-US" sz="1125" i="1" dirty="0" err="1"/>
              <a:t>Nephrol</a:t>
            </a:r>
            <a:r>
              <a:rPr lang="en-US" sz="1125" i="1" dirty="0"/>
              <a:t>. 1998</a:t>
            </a:r>
          </a:p>
        </p:txBody>
      </p:sp>
      <p:sp>
        <p:nvSpPr>
          <p:cNvPr id="44" name="Rectangular Callout 43"/>
          <p:cNvSpPr/>
          <p:nvPr/>
        </p:nvSpPr>
        <p:spPr>
          <a:xfrm>
            <a:off x="4520078" y="2774477"/>
            <a:ext cx="1498146" cy="998479"/>
          </a:xfrm>
          <a:prstGeom prst="wedgeRectCallout">
            <a:avLst>
              <a:gd name="adj1" fmla="val -69646"/>
              <a:gd name="adj2" fmla="val 52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a:p>
        </p:txBody>
      </p:sp>
      <p:pic>
        <p:nvPicPr>
          <p:cNvPr id="1026" name="Picture 2" descr="http://upload.wikimedia.org/wikipedia/commons/thumb/3/34/Churg-Strauss_syndrome_-_high_mag.jpg/1024px-Churg-Strauss_syndrome_-_high_ma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7264" y="2799286"/>
            <a:ext cx="1459792" cy="97367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4152577" y="4679479"/>
            <a:ext cx="1865644" cy="3211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b="1" dirty="0">
                <a:solidFill>
                  <a:schemeClr val="tx1"/>
                </a:solidFill>
              </a:rPr>
              <a:t>Tissue ischemia</a:t>
            </a:r>
          </a:p>
        </p:txBody>
      </p:sp>
      <p:cxnSp>
        <p:nvCxnSpPr>
          <p:cNvPr id="50" name="Straight Arrow Connector 49"/>
          <p:cNvCxnSpPr>
            <a:stCxn id="13" idx="2"/>
            <a:endCxn id="49" idx="0"/>
          </p:cNvCxnSpPr>
          <p:nvPr/>
        </p:nvCxnSpPr>
        <p:spPr>
          <a:xfrm>
            <a:off x="5080001" y="4541899"/>
            <a:ext cx="5399" cy="1375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880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points</a:t>
            </a:r>
            <a:endParaRPr lang="en-US" dirty="0"/>
          </a:p>
        </p:txBody>
      </p:sp>
      <p:sp>
        <p:nvSpPr>
          <p:cNvPr id="5" name="Content Placeholder 2"/>
          <p:cNvSpPr>
            <a:spLocks noGrp="1"/>
          </p:cNvSpPr>
          <p:nvPr>
            <p:ph idx="1"/>
          </p:nvPr>
        </p:nvSpPr>
        <p:spPr>
          <a:xfrm>
            <a:off x="508000" y="1408908"/>
            <a:ext cx="9144000" cy="4077492"/>
          </a:xfrm>
        </p:spPr>
        <p:txBody>
          <a:bodyPr>
            <a:normAutofit/>
          </a:bodyPr>
          <a:lstStyle/>
          <a:p>
            <a:r>
              <a:rPr lang="en-US" dirty="0" smtClean="0"/>
              <a:t>Thrombotic </a:t>
            </a:r>
            <a:r>
              <a:rPr lang="en-US" dirty="0" err="1"/>
              <a:t>microangiopathy</a:t>
            </a:r>
            <a:r>
              <a:rPr lang="en-US" dirty="0"/>
              <a:t> (TMA) is characterized by MAHA, thrombocytopenia without obvious cause</a:t>
            </a:r>
          </a:p>
          <a:p>
            <a:r>
              <a:rPr lang="en-US" dirty="0"/>
              <a:t>Reduced ADAMTS13 activity is the mediator of TTP, but is a send-out lab</a:t>
            </a:r>
          </a:p>
          <a:p>
            <a:r>
              <a:rPr lang="en-US" dirty="0"/>
              <a:t>TTP is highly fatal if left untreated</a:t>
            </a:r>
          </a:p>
        </p:txBody>
      </p:sp>
    </p:spTree>
    <p:extLst>
      <p:ext uri="{BB962C8B-B14F-4D97-AF65-F5344CB8AC3E}">
        <p14:creationId xmlns:p14="http://schemas.microsoft.com/office/powerpoint/2010/main" val="3492241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9400" y="114300"/>
            <a:ext cx="8946541" cy="4195481"/>
          </a:xfrm>
        </p:spPr>
        <p:txBody>
          <a:bodyPr>
            <a:noAutofit/>
          </a:bodyPr>
          <a:lstStyle/>
          <a:p>
            <a:pPr marL="0" indent="0">
              <a:spcBef>
                <a:spcPts val="0"/>
              </a:spcBef>
              <a:buNone/>
            </a:pPr>
            <a:r>
              <a:rPr lang="en-US" sz="3600" b="1" dirty="0" smtClean="0">
                <a:solidFill>
                  <a:schemeClr val="tx2"/>
                </a:solidFill>
              </a:rPr>
              <a:t>Past Medical History</a:t>
            </a:r>
          </a:p>
          <a:p>
            <a:pPr>
              <a:spcBef>
                <a:spcPts val="0"/>
              </a:spcBef>
            </a:pPr>
            <a:r>
              <a:rPr lang="en-US" sz="3600" dirty="0" smtClean="0"/>
              <a:t>Seizure disorder</a:t>
            </a:r>
          </a:p>
          <a:p>
            <a:pPr>
              <a:spcBef>
                <a:spcPts val="0"/>
              </a:spcBef>
            </a:pPr>
            <a:r>
              <a:rPr lang="en-US" sz="3600" dirty="0" smtClean="0"/>
              <a:t>Hypertension</a:t>
            </a:r>
          </a:p>
          <a:p>
            <a:pPr>
              <a:spcBef>
                <a:spcPts val="0"/>
              </a:spcBef>
            </a:pPr>
            <a:endParaRPr lang="en-US" sz="3600" dirty="0"/>
          </a:p>
          <a:p>
            <a:pPr marL="0" indent="0">
              <a:spcBef>
                <a:spcPts val="0"/>
              </a:spcBef>
              <a:buNone/>
            </a:pPr>
            <a:r>
              <a:rPr lang="en-US" sz="3600" b="1" dirty="0" smtClean="0">
                <a:solidFill>
                  <a:schemeClr val="tx2"/>
                </a:solidFill>
              </a:rPr>
              <a:t>Medications</a:t>
            </a:r>
          </a:p>
          <a:p>
            <a:pPr>
              <a:spcBef>
                <a:spcPts val="0"/>
              </a:spcBef>
            </a:pPr>
            <a:r>
              <a:rPr lang="en-US" sz="3600" dirty="0" err="1" smtClean="0"/>
              <a:t>Levonorgestrel</a:t>
            </a:r>
            <a:r>
              <a:rPr lang="en-US" sz="3600" dirty="0" smtClean="0"/>
              <a:t>/</a:t>
            </a:r>
            <a:r>
              <a:rPr lang="en-US" sz="3600" dirty="0" err="1" smtClean="0"/>
              <a:t>ethinyl</a:t>
            </a:r>
            <a:r>
              <a:rPr lang="en-US" sz="3600" dirty="0" smtClean="0"/>
              <a:t> estradiol</a:t>
            </a:r>
          </a:p>
          <a:p>
            <a:pPr>
              <a:spcBef>
                <a:spcPts val="0"/>
              </a:spcBef>
            </a:pPr>
            <a:r>
              <a:rPr lang="en-US" sz="3600" dirty="0" smtClean="0"/>
              <a:t>Labetalol 100mg BID</a:t>
            </a:r>
          </a:p>
          <a:p>
            <a:pPr>
              <a:spcBef>
                <a:spcPts val="0"/>
              </a:spcBef>
            </a:pPr>
            <a:r>
              <a:rPr lang="en-US" sz="3600" dirty="0" smtClean="0"/>
              <a:t>Ibuprofen 600mg PRN headache</a:t>
            </a:r>
            <a:endParaRPr lang="en-US" sz="3600" dirty="0"/>
          </a:p>
          <a:p>
            <a:pPr marL="0" indent="0">
              <a:spcBef>
                <a:spcPts val="0"/>
              </a:spcBef>
              <a:buNone/>
            </a:pPr>
            <a:endParaRPr lang="en-US" sz="3600" dirty="0" smtClean="0"/>
          </a:p>
          <a:p>
            <a:pPr>
              <a:spcBef>
                <a:spcPts val="0"/>
              </a:spcBef>
            </a:pPr>
            <a:endParaRPr lang="en-US" sz="3600" dirty="0"/>
          </a:p>
        </p:txBody>
      </p:sp>
      <p:sp>
        <p:nvSpPr>
          <p:cNvPr id="5" name="Content Placeholder 2"/>
          <p:cNvSpPr txBox="1">
            <a:spLocks/>
          </p:cNvSpPr>
          <p:nvPr/>
        </p:nvSpPr>
        <p:spPr>
          <a:xfrm>
            <a:off x="6375400" y="114300"/>
            <a:ext cx="3708400" cy="435133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3600" b="1" dirty="0">
                <a:solidFill>
                  <a:schemeClr val="tx2"/>
                </a:solidFill>
              </a:rPr>
              <a:t>Social History</a:t>
            </a:r>
          </a:p>
          <a:p>
            <a:pPr marL="340159" lvl="0" indent="-340159" defTabSz="907089">
              <a:lnSpc>
                <a:spcPct val="100000"/>
              </a:lnSpc>
              <a:spcBef>
                <a:spcPts val="0"/>
              </a:spcBef>
              <a:buClr>
                <a:srgbClr val="C00000"/>
              </a:buClr>
            </a:pPr>
            <a:r>
              <a:rPr lang="en-US" sz="3600" dirty="0" smtClean="0">
                <a:solidFill>
                  <a:schemeClr val="tx1"/>
                </a:solidFill>
              </a:rPr>
              <a:t>Smoker</a:t>
            </a:r>
            <a:r>
              <a:rPr lang="en-US" sz="3600" dirty="0">
                <a:solidFill>
                  <a:schemeClr val="tx1"/>
                </a:solidFill>
              </a:rPr>
              <a:t>: 1 </a:t>
            </a:r>
            <a:r>
              <a:rPr lang="en-US" sz="3600" dirty="0" err="1" smtClean="0">
                <a:solidFill>
                  <a:schemeClr val="tx1"/>
                </a:solidFill>
              </a:rPr>
              <a:t>ppd</a:t>
            </a:r>
            <a:endParaRPr lang="en-US" sz="3600" dirty="0">
              <a:solidFill>
                <a:schemeClr val="tx1"/>
              </a:solidFill>
            </a:endParaRPr>
          </a:p>
          <a:p>
            <a:pPr marL="340159" lvl="0" indent="-340159" defTabSz="907089">
              <a:lnSpc>
                <a:spcPct val="100000"/>
              </a:lnSpc>
              <a:spcBef>
                <a:spcPts val="0"/>
              </a:spcBef>
              <a:buClr>
                <a:srgbClr val="C00000"/>
              </a:buClr>
            </a:pPr>
            <a:r>
              <a:rPr lang="en-US" sz="3600" dirty="0" smtClean="0">
                <a:solidFill>
                  <a:schemeClr val="tx1"/>
                </a:solidFill>
              </a:rPr>
              <a:t>Occasional </a:t>
            </a:r>
            <a:r>
              <a:rPr lang="en-US" sz="3600" dirty="0" err="1" smtClean="0">
                <a:solidFill>
                  <a:schemeClr val="tx1"/>
                </a:solidFill>
              </a:rPr>
              <a:t>EtOH</a:t>
            </a:r>
            <a:endParaRPr lang="en-US" sz="3600" dirty="0">
              <a:solidFill>
                <a:schemeClr val="tx1"/>
              </a:solidFill>
            </a:endParaRPr>
          </a:p>
          <a:p>
            <a:pPr marL="340159" lvl="0" indent="-340159" defTabSz="907089">
              <a:lnSpc>
                <a:spcPct val="100000"/>
              </a:lnSpc>
              <a:spcBef>
                <a:spcPts val="0"/>
              </a:spcBef>
              <a:buClr>
                <a:srgbClr val="C00000"/>
              </a:buClr>
            </a:pPr>
            <a:r>
              <a:rPr lang="en-US" sz="3600" dirty="0" smtClean="0">
                <a:solidFill>
                  <a:schemeClr val="tx1"/>
                </a:solidFill>
              </a:rPr>
              <a:t>Not </a:t>
            </a:r>
            <a:r>
              <a:rPr lang="en-US" sz="3600" dirty="0">
                <a:solidFill>
                  <a:schemeClr val="tx1"/>
                </a:solidFill>
              </a:rPr>
              <a:t>sexually </a:t>
            </a:r>
            <a:r>
              <a:rPr lang="en-US" sz="3600" dirty="0" smtClean="0">
                <a:solidFill>
                  <a:schemeClr val="tx1"/>
                </a:solidFill>
              </a:rPr>
              <a:t>active</a:t>
            </a:r>
            <a:endParaRPr lang="en-US" sz="3600" dirty="0">
              <a:solidFill>
                <a:schemeClr val="tx1"/>
              </a:solidFill>
            </a:endParaRPr>
          </a:p>
          <a:p>
            <a:pPr marL="0" indent="0">
              <a:lnSpc>
                <a:spcPct val="100000"/>
              </a:lnSpc>
              <a:spcBef>
                <a:spcPts val="0"/>
              </a:spcBef>
              <a:buNone/>
            </a:pPr>
            <a:r>
              <a:rPr lang="en-US" sz="3600" b="1" dirty="0" smtClean="0">
                <a:solidFill>
                  <a:schemeClr val="tx2"/>
                </a:solidFill>
              </a:rPr>
              <a:t/>
            </a:r>
            <a:br>
              <a:rPr lang="en-US" sz="3600" b="1" dirty="0" smtClean="0">
                <a:solidFill>
                  <a:schemeClr val="tx2"/>
                </a:solidFill>
              </a:rPr>
            </a:br>
            <a:r>
              <a:rPr lang="en-US" sz="3600" b="1" dirty="0" smtClean="0">
                <a:solidFill>
                  <a:schemeClr val="tx2"/>
                </a:solidFill>
              </a:rPr>
              <a:t>Family history</a:t>
            </a:r>
          </a:p>
          <a:p>
            <a:pPr marL="340159" lvl="0" indent="-340159" defTabSz="907089">
              <a:lnSpc>
                <a:spcPct val="100000"/>
              </a:lnSpc>
              <a:spcBef>
                <a:spcPts val="0"/>
              </a:spcBef>
              <a:buClr>
                <a:srgbClr val="C00000"/>
              </a:buClr>
            </a:pPr>
            <a:r>
              <a:rPr lang="en-US" sz="3600" dirty="0" smtClean="0">
                <a:solidFill>
                  <a:prstClr val="black"/>
                </a:solidFill>
              </a:rPr>
              <a:t>No familial disease</a:t>
            </a:r>
            <a:endParaRPr lang="en-US" sz="3600" dirty="0">
              <a:solidFill>
                <a:prstClr val="black"/>
              </a:solidFill>
            </a:endParaRPr>
          </a:p>
          <a:p>
            <a:pPr marL="0" indent="0">
              <a:lnSpc>
                <a:spcPct val="100000"/>
              </a:lnSpc>
              <a:spcBef>
                <a:spcPts val="0"/>
              </a:spcBef>
              <a:buNone/>
            </a:pPr>
            <a:endParaRPr lang="en-US" sz="3600" b="1" dirty="0">
              <a:solidFill>
                <a:schemeClr val="tx2"/>
              </a:solidFill>
            </a:endParaRPr>
          </a:p>
        </p:txBody>
      </p:sp>
    </p:spTree>
    <p:extLst>
      <p:ext uri="{BB962C8B-B14F-4D97-AF65-F5344CB8AC3E}">
        <p14:creationId xmlns:p14="http://schemas.microsoft.com/office/powerpoint/2010/main" val="709898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48" y="-38100"/>
            <a:ext cx="9863221" cy="952500"/>
          </a:xfrm>
        </p:spPr>
        <p:txBody>
          <a:bodyPr/>
          <a:lstStyle/>
          <a:p>
            <a:r>
              <a:rPr lang="en-US" dirty="0" smtClean="0"/>
              <a:t>In the ED</a:t>
            </a:r>
            <a:endParaRPr lang="en-US" dirty="0"/>
          </a:p>
        </p:txBody>
      </p:sp>
      <p:sp>
        <p:nvSpPr>
          <p:cNvPr id="3" name="Content Placeholder 2"/>
          <p:cNvSpPr>
            <a:spLocks noGrp="1"/>
          </p:cNvSpPr>
          <p:nvPr>
            <p:ph idx="1"/>
          </p:nvPr>
        </p:nvSpPr>
        <p:spPr>
          <a:xfrm>
            <a:off x="846855" y="876300"/>
            <a:ext cx="8881345" cy="3962400"/>
          </a:xfrm>
        </p:spPr>
        <p:txBody>
          <a:bodyPr>
            <a:noAutofit/>
          </a:bodyPr>
          <a:lstStyle/>
          <a:p>
            <a:pPr marL="0" indent="0">
              <a:buNone/>
            </a:pPr>
            <a:r>
              <a:rPr lang="en-US" sz="2800" b="1" dirty="0" smtClean="0"/>
              <a:t>VITALS: </a:t>
            </a:r>
            <a:r>
              <a:rPr lang="en-US" sz="2800" dirty="0" smtClean="0"/>
              <a:t>T </a:t>
            </a:r>
            <a:r>
              <a:rPr lang="en-US" sz="2800" dirty="0"/>
              <a:t>98.0, </a:t>
            </a:r>
            <a:r>
              <a:rPr lang="en-US" sz="2800" b="1" dirty="0">
                <a:solidFill>
                  <a:srgbClr val="FF0000"/>
                </a:solidFill>
              </a:rPr>
              <a:t>HR 116</a:t>
            </a:r>
            <a:r>
              <a:rPr lang="en-US" sz="2800" dirty="0"/>
              <a:t>, </a:t>
            </a:r>
            <a:r>
              <a:rPr lang="en-US" sz="2800" b="1" dirty="0">
                <a:solidFill>
                  <a:srgbClr val="FF0000"/>
                </a:solidFill>
              </a:rPr>
              <a:t>BP 243/127</a:t>
            </a:r>
            <a:r>
              <a:rPr lang="en-US" sz="2800" dirty="0"/>
              <a:t>, RR 20, </a:t>
            </a:r>
            <a:r>
              <a:rPr lang="en-US" sz="2800" b="1" dirty="0">
                <a:solidFill>
                  <a:srgbClr val="FF0000"/>
                </a:solidFill>
              </a:rPr>
              <a:t>SpO2 94% on RA</a:t>
            </a:r>
          </a:p>
          <a:p>
            <a:pPr marL="0" indent="0">
              <a:buNone/>
            </a:pPr>
            <a:r>
              <a:rPr lang="en-US" sz="2800" b="1" dirty="0"/>
              <a:t>GENERAL</a:t>
            </a:r>
            <a:r>
              <a:rPr lang="en-US" sz="2800" dirty="0"/>
              <a:t>: Mildly anxious, obese</a:t>
            </a:r>
          </a:p>
          <a:p>
            <a:pPr marL="0" indent="0">
              <a:buNone/>
            </a:pPr>
            <a:r>
              <a:rPr lang="en-US" sz="2800" b="1" dirty="0"/>
              <a:t>HEENT</a:t>
            </a:r>
            <a:r>
              <a:rPr lang="en-US" sz="2800" dirty="0"/>
              <a:t>: PERRLA</a:t>
            </a:r>
          </a:p>
          <a:p>
            <a:pPr marL="0" indent="0">
              <a:buNone/>
            </a:pPr>
            <a:r>
              <a:rPr lang="en-US" sz="2800" b="1" dirty="0"/>
              <a:t>LUNGS</a:t>
            </a:r>
            <a:r>
              <a:rPr lang="en-US" sz="2800" dirty="0"/>
              <a:t>: Appears </a:t>
            </a:r>
            <a:r>
              <a:rPr lang="en-US" sz="2800" dirty="0" err="1"/>
              <a:t>dyspneic</a:t>
            </a:r>
            <a:r>
              <a:rPr lang="en-US" sz="2800" dirty="0"/>
              <a:t>.  Crackles at bases, diminished breath sounds </a:t>
            </a:r>
            <a:r>
              <a:rPr lang="en-US" sz="2800" dirty="0" smtClean="0"/>
              <a:t>bilaterally</a:t>
            </a:r>
            <a:endParaRPr lang="en-US" sz="2800" dirty="0"/>
          </a:p>
          <a:p>
            <a:pPr marL="0" indent="0">
              <a:buNone/>
            </a:pPr>
            <a:r>
              <a:rPr lang="en-US" sz="2800" b="1" dirty="0"/>
              <a:t>CARDIAC</a:t>
            </a:r>
            <a:r>
              <a:rPr lang="en-US" sz="2800" dirty="0"/>
              <a:t>: </a:t>
            </a:r>
            <a:r>
              <a:rPr lang="en-US" sz="2800" dirty="0" err="1"/>
              <a:t>Tachycardic</a:t>
            </a:r>
            <a:r>
              <a:rPr lang="en-US" sz="2800" dirty="0"/>
              <a:t>, no m/r/g</a:t>
            </a:r>
          </a:p>
          <a:p>
            <a:pPr marL="0" indent="0">
              <a:buNone/>
            </a:pPr>
            <a:r>
              <a:rPr lang="en-US" sz="2800" b="1" dirty="0"/>
              <a:t>NEURO</a:t>
            </a:r>
            <a:r>
              <a:rPr lang="en-US" sz="2800" dirty="0"/>
              <a:t>: </a:t>
            </a:r>
            <a:r>
              <a:rPr lang="en-US" sz="2800" dirty="0" err="1"/>
              <a:t>Nonfocal</a:t>
            </a:r>
            <a:endParaRPr lang="en-US" sz="2800" dirty="0"/>
          </a:p>
          <a:p>
            <a:pPr marL="0" indent="0">
              <a:buNone/>
            </a:pPr>
            <a:r>
              <a:rPr lang="en-US" sz="2800" b="1" dirty="0"/>
              <a:t>SKIN</a:t>
            </a:r>
            <a:r>
              <a:rPr lang="en-US" sz="2800" dirty="0"/>
              <a:t>: No rashes</a:t>
            </a:r>
            <a:endParaRPr lang="en-US" sz="2800" b="1" dirty="0"/>
          </a:p>
        </p:txBody>
      </p:sp>
    </p:spTree>
    <p:extLst>
      <p:ext uri="{BB962C8B-B14F-4D97-AF65-F5344CB8AC3E}">
        <p14:creationId xmlns:p14="http://schemas.microsoft.com/office/powerpoint/2010/main" val="2473546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course</a:t>
            </a:r>
            <a:endParaRPr lang="en-US" dirty="0"/>
          </a:p>
        </p:txBody>
      </p:sp>
      <p:sp>
        <p:nvSpPr>
          <p:cNvPr id="3" name="Content Placeholder 2"/>
          <p:cNvSpPr>
            <a:spLocks noGrp="1"/>
          </p:cNvSpPr>
          <p:nvPr>
            <p:ph idx="1"/>
          </p:nvPr>
        </p:nvSpPr>
        <p:spPr>
          <a:xfrm>
            <a:off x="812801" y="1143000"/>
            <a:ext cx="8875486" cy="3695700"/>
          </a:xfrm>
        </p:spPr>
        <p:txBody>
          <a:bodyPr>
            <a:normAutofit/>
          </a:bodyPr>
          <a:lstStyle/>
          <a:p>
            <a:r>
              <a:rPr lang="en-US" sz="3600" dirty="0"/>
              <a:t>The patient subsequently develops worsening respiratory distress.  Her oxygen saturation drops to 85% on 5L NC</a:t>
            </a:r>
            <a:r>
              <a:rPr lang="en-US" sz="3600" dirty="0" smtClean="0"/>
              <a:t>.</a:t>
            </a:r>
            <a:endParaRPr lang="en-US" sz="3600" dirty="0"/>
          </a:p>
          <a:p>
            <a:r>
              <a:rPr lang="en-US" sz="3600" dirty="0"/>
              <a:t>ABG shows pH </a:t>
            </a:r>
            <a:r>
              <a:rPr lang="en-US" sz="3600" dirty="0" smtClean="0"/>
              <a:t>7.51/pCO2 30/pO2 65/HCO3 22</a:t>
            </a:r>
            <a:endParaRPr lang="en-US" sz="3600" dirty="0"/>
          </a:p>
          <a:p>
            <a:r>
              <a:rPr lang="en-US" sz="3600" dirty="0"/>
              <a:t>STAT X-ray is obtained</a:t>
            </a:r>
          </a:p>
          <a:p>
            <a:endParaRPr lang="en-US" sz="3200" dirty="0"/>
          </a:p>
        </p:txBody>
      </p:sp>
    </p:spTree>
    <p:extLst>
      <p:ext uri="{BB962C8B-B14F-4D97-AF65-F5344CB8AC3E}">
        <p14:creationId xmlns:p14="http://schemas.microsoft.com/office/powerpoint/2010/main" val="341081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0216" t="16518" r="13187" b="12649"/>
          <a:stretch/>
        </p:blipFill>
        <p:spPr>
          <a:xfrm>
            <a:off x="295749" y="-16361"/>
            <a:ext cx="9584377" cy="5731361"/>
          </a:xfrm>
          <a:prstGeom prst="rect">
            <a:avLst/>
          </a:prstGeom>
        </p:spPr>
      </p:pic>
      <p:pic>
        <p:nvPicPr>
          <p:cNvPr id="1026" name="Picture 2" descr="http://openi.nlm.nih.gov/imgs/512/352/2721939/2721939_jkms-21-1111-g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1" y="363236"/>
            <a:ext cx="4299479" cy="42994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00224" y="4124106"/>
            <a:ext cx="6575425" cy="1077218"/>
          </a:xfrm>
          <a:prstGeom prst="rect">
            <a:avLst/>
          </a:prstGeom>
          <a:solidFill>
            <a:srgbClr val="FF0000"/>
          </a:solidFill>
          <a:ln>
            <a:solidFill>
              <a:schemeClr val="tx1"/>
            </a:solidFill>
          </a:ln>
        </p:spPr>
        <p:txBody>
          <a:bodyPr wrap="square" rtlCol="0">
            <a:spAutoFit/>
          </a:bodyPr>
          <a:lstStyle/>
          <a:p>
            <a:pPr algn="ctr"/>
            <a:r>
              <a:rPr lang="en-US" sz="3200" dirty="0"/>
              <a:t>She is started on NIPPV and admitted to </a:t>
            </a:r>
            <a:r>
              <a:rPr lang="en-US" sz="3200" dirty="0" smtClean="0"/>
              <a:t>the CCU for hypertensive crisis.</a:t>
            </a:r>
            <a:endParaRPr lang="en-US" sz="3200" dirty="0"/>
          </a:p>
        </p:txBody>
      </p:sp>
    </p:spTree>
    <p:extLst>
      <p:ext uri="{BB962C8B-B14F-4D97-AF65-F5344CB8AC3E}">
        <p14:creationId xmlns:p14="http://schemas.microsoft.com/office/powerpoint/2010/main" val="185293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smtClean="0">
                <a:latin typeface="Arial Narrow" panose="020B0606020202030204" pitchFamily="34" charset="0"/>
              </a:rPr>
              <a:t>Initial Labs</a:t>
            </a:r>
            <a:endParaRPr lang="en-US" dirty="0">
              <a:latin typeface="Arial Narrow" panose="020B0606020202030204" pitchFamily="34"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978480828"/>
              </p:ext>
            </p:extLst>
          </p:nvPr>
        </p:nvGraphicFramePr>
        <p:xfrm>
          <a:off x="3479800" y="1134847"/>
          <a:ext cx="3043893" cy="1272540"/>
        </p:xfrm>
        <a:graphic>
          <a:graphicData uri="http://schemas.openxmlformats.org/drawingml/2006/table">
            <a:tbl>
              <a:tblPr firstRow="1" bandRow="1">
                <a:tableStyleId>{2D5ABB26-0587-4C30-8999-92F81FD0307C}</a:tableStyleId>
              </a:tblPr>
              <a:tblGrid>
                <a:gridCol w="1014631"/>
                <a:gridCol w="1014631"/>
                <a:gridCol w="1014631"/>
              </a:tblGrid>
              <a:tr h="628650">
                <a:tc>
                  <a:txBody>
                    <a:bodyPr/>
                    <a:lstStyle/>
                    <a:p>
                      <a:pPr algn="ctr"/>
                      <a:r>
                        <a:rPr lang="en-US" sz="3800" dirty="0" smtClean="0">
                          <a:solidFill>
                            <a:schemeClr val="tx1"/>
                          </a:solidFill>
                        </a:rPr>
                        <a:t>136</a:t>
                      </a:r>
                      <a:endParaRPr lang="en-US" sz="3800" dirty="0">
                        <a:solidFill>
                          <a:schemeClr val="tx1"/>
                        </a:solidFill>
                      </a:endParaRPr>
                    </a:p>
                  </a:txBody>
                  <a:tcPr marL="57150" marR="57150" marT="28575" marB="28575">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3800" dirty="0" smtClean="0">
                          <a:solidFill>
                            <a:schemeClr val="tx1"/>
                          </a:solidFill>
                        </a:rPr>
                        <a:t>97</a:t>
                      </a:r>
                      <a:endParaRPr lang="en-US" sz="3800" dirty="0">
                        <a:solidFill>
                          <a:schemeClr val="tx1"/>
                        </a:solidFill>
                      </a:endParaRPr>
                    </a:p>
                  </a:txBody>
                  <a:tcPr marL="57150" marR="57150" marT="28575" marB="2857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3800" b="0" dirty="0" smtClean="0">
                          <a:solidFill>
                            <a:schemeClr val="tx1"/>
                          </a:solidFill>
                        </a:rPr>
                        <a:t>20</a:t>
                      </a:r>
                      <a:endParaRPr lang="en-US" sz="3800" b="0" dirty="0">
                        <a:solidFill>
                          <a:schemeClr val="tx1"/>
                        </a:solidFill>
                      </a:endParaRPr>
                    </a:p>
                  </a:txBody>
                  <a:tcPr marL="57150" marR="57150" marT="28575" marB="28575">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r>
              <a:tr h="628650">
                <a:tc>
                  <a:txBody>
                    <a:bodyPr/>
                    <a:lstStyle/>
                    <a:p>
                      <a:pPr algn="ctr"/>
                      <a:r>
                        <a:rPr lang="en-US" sz="3800" dirty="0" smtClean="0">
                          <a:solidFill>
                            <a:schemeClr val="tx1"/>
                          </a:solidFill>
                        </a:rPr>
                        <a:t>3.3</a:t>
                      </a:r>
                      <a:endParaRPr lang="en-US" sz="3800" dirty="0">
                        <a:solidFill>
                          <a:schemeClr val="tx1"/>
                        </a:solidFill>
                      </a:endParaRPr>
                    </a:p>
                  </a:txBody>
                  <a:tcPr marL="57150" marR="57150" marT="28575" marB="28575">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3800" b="0" dirty="0" smtClean="0">
                          <a:solidFill>
                            <a:schemeClr val="tx1"/>
                          </a:solidFill>
                        </a:rPr>
                        <a:t>29</a:t>
                      </a:r>
                      <a:endParaRPr lang="en-US" sz="3800" b="0" dirty="0">
                        <a:solidFill>
                          <a:schemeClr val="tx1"/>
                        </a:solidFill>
                      </a:endParaRPr>
                    </a:p>
                  </a:txBody>
                  <a:tcPr marL="57150" marR="57150" marT="28575" marB="28575">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3800" b="0" dirty="0" smtClean="0">
                          <a:solidFill>
                            <a:srgbClr val="FF0000"/>
                          </a:solidFill>
                        </a:rPr>
                        <a:t>1.4</a:t>
                      </a:r>
                      <a:endParaRPr lang="en-US" sz="3800" b="0" dirty="0">
                        <a:solidFill>
                          <a:srgbClr val="FF0000"/>
                        </a:solidFill>
                      </a:endParaRPr>
                    </a:p>
                  </a:txBody>
                  <a:tcPr marL="57150" marR="57150" marT="28575" marB="28575">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r>
            </a:tbl>
          </a:graphicData>
        </a:graphic>
      </p:graphicFrame>
      <p:sp>
        <p:nvSpPr>
          <p:cNvPr id="29" name="TextBox 28"/>
          <p:cNvSpPr txBox="1"/>
          <p:nvPr/>
        </p:nvSpPr>
        <p:spPr>
          <a:xfrm>
            <a:off x="10642600" y="2892619"/>
            <a:ext cx="2111475" cy="1972848"/>
          </a:xfrm>
          <a:prstGeom prst="rect">
            <a:avLst/>
          </a:prstGeom>
          <a:noFill/>
        </p:spPr>
        <p:txBody>
          <a:bodyPr wrap="none" rtlCol="0">
            <a:spAutoFit/>
          </a:bodyPr>
          <a:lstStyle/>
          <a:p>
            <a:r>
              <a:rPr lang="en-US" sz="3055" b="1" dirty="0" smtClean="0">
                <a:latin typeface="Arial Narrow" panose="020B0606020202030204" pitchFamily="34" charset="0"/>
              </a:rPr>
              <a:t>ALT</a:t>
            </a:r>
            <a:r>
              <a:rPr lang="en-US" sz="3055" dirty="0" smtClean="0">
                <a:latin typeface="Arial Narrow" panose="020B0606020202030204" pitchFamily="34" charset="0"/>
              </a:rPr>
              <a:t>: 13</a:t>
            </a:r>
            <a:br>
              <a:rPr lang="en-US" sz="3055" dirty="0" smtClean="0">
                <a:latin typeface="Arial Narrow" panose="020B0606020202030204" pitchFamily="34" charset="0"/>
              </a:rPr>
            </a:br>
            <a:r>
              <a:rPr lang="en-US" sz="3055" b="1" dirty="0" smtClean="0">
                <a:latin typeface="Arial Narrow" panose="020B0606020202030204" pitchFamily="34" charset="0"/>
              </a:rPr>
              <a:t>AST</a:t>
            </a:r>
            <a:r>
              <a:rPr lang="en-US" sz="3055" dirty="0" smtClean="0">
                <a:latin typeface="Arial Narrow" panose="020B0606020202030204" pitchFamily="34" charset="0"/>
              </a:rPr>
              <a:t>: 22</a:t>
            </a:r>
            <a:br>
              <a:rPr lang="en-US" sz="3055" dirty="0" smtClean="0">
                <a:latin typeface="Arial Narrow" panose="020B0606020202030204" pitchFamily="34" charset="0"/>
              </a:rPr>
            </a:br>
            <a:r>
              <a:rPr lang="en-US" sz="3055" b="1" dirty="0" smtClean="0">
                <a:latin typeface="Arial Narrow" panose="020B0606020202030204" pitchFamily="34" charset="0"/>
              </a:rPr>
              <a:t>T-</a:t>
            </a:r>
            <a:r>
              <a:rPr lang="en-US" sz="3055" b="1" dirty="0" err="1" smtClean="0">
                <a:latin typeface="Arial Narrow" panose="020B0606020202030204" pitchFamily="34" charset="0"/>
              </a:rPr>
              <a:t>bili</a:t>
            </a:r>
            <a:r>
              <a:rPr lang="en-US" sz="3055" dirty="0" smtClean="0">
                <a:latin typeface="Arial Narrow" panose="020B0606020202030204" pitchFamily="34" charset="0"/>
              </a:rPr>
              <a:t>: 0.8</a:t>
            </a:r>
          </a:p>
          <a:p>
            <a:r>
              <a:rPr lang="en-US" sz="3055" b="1" dirty="0" err="1" smtClean="0">
                <a:latin typeface="Arial Narrow" panose="020B0606020202030204" pitchFamily="34" charset="0"/>
              </a:rPr>
              <a:t>Alk-Phos</a:t>
            </a:r>
            <a:r>
              <a:rPr lang="en-US" sz="3055" dirty="0" smtClean="0">
                <a:latin typeface="Arial Narrow" panose="020B0606020202030204" pitchFamily="34" charset="0"/>
              </a:rPr>
              <a:t>: 62</a:t>
            </a:r>
            <a:endParaRPr lang="en-US" sz="3055" dirty="0">
              <a:latin typeface="Arial Narrow" panose="020B0606020202030204" pitchFamily="34" charset="0"/>
            </a:endParaRPr>
          </a:p>
        </p:txBody>
      </p:sp>
      <p:grpSp>
        <p:nvGrpSpPr>
          <p:cNvPr id="5" name="Group 4"/>
          <p:cNvGrpSpPr/>
          <p:nvPr/>
        </p:nvGrpSpPr>
        <p:grpSpPr>
          <a:xfrm>
            <a:off x="127000" y="1100015"/>
            <a:ext cx="3090674" cy="1405175"/>
            <a:chOff x="1973628" y="1515070"/>
            <a:chExt cx="3512392" cy="1669843"/>
          </a:xfrm>
        </p:grpSpPr>
        <p:grpSp>
          <p:nvGrpSpPr>
            <p:cNvPr id="4" name="Group 3"/>
            <p:cNvGrpSpPr/>
            <p:nvPr/>
          </p:nvGrpSpPr>
          <p:grpSpPr>
            <a:xfrm>
              <a:off x="2909880" y="1639718"/>
              <a:ext cx="1529868" cy="1476374"/>
              <a:chOff x="2909880" y="1639718"/>
              <a:chExt cx="1529868" cy="1476374"/>
            </a:xfrm>
          </p:grpSpPr>
          <p:cxnSp>
            <p:nvCxnSpPr>
              <p:cNvPr id="34" name="Straight Connector 33"/>
              <p:cNvCxnSpPr>
                <a:cxnSpLocks noChangeShapeType="1"/>
              </p:cNvCxnSpPr>
              <p:nvPr/>
            </p:nvCxnSpPr>
            <p:spPr bwMode="auto">
              <a:xfrm>
                <a:off x="3312472" y="2377905"/>
                <a:ext cx="726128" cy="0"/>
              </a:xfrm>
              <a:prstGeom prst="line">
                <a:avLst/>
              </a:prstGeom>
              <a:noFill/>
              <a:ln w="47625">
                <a:solidFill>
                  <a:schemeClr val="tx1"/>
                </a:solidFill>
                <a:round/>
                <a:headEnd/>
                <a:tailEnd/>
              </a:ln>
              <a:effectLst/>
            </p:spPr>
          </p:cxnSp>
          <p:cxnSp>
            <p:nvCxnSpPr>
              <p:cNvPr id="35" name="Straight Connector 34"/>
              <p:cNvCxnSpPr>
                <a:cxnSpLocks noChangeShapeType="1"/>
              </p:cNvCxnSpPr>
              <p:nvPr/>
            </p:nvCxnSpPr>
            <p:spPr bwMode="auto">
              <a:xfrm flipV="1">
                <a:off x="4038600" y="1639718"/>
                <a:ext cx="401148" cy="738187"/>
              </a:xfrm>
              <a:prstGeom prst="line">
                <a:avLst/>
              </a:prstGeom>
              <a:noFill/>
              <a:ln w="47625">
                <a:solidFill>
                  <a:schemeClr val="tx1"/>
                </a:solidFill>
                <a:round/>
                <a:headEnd/>
                <a:tailEnd/>
              </a:ln>
              <a:effectLst/>
            </p:spPr>
          </p:cxnSp>
          <p:cxnSp>
            <p:nvCxnSpPr>
              <p:cNvPr id="36" name="Straight Connector 35"/>
              <p:cNvCxnSpPr>
                <a:cxnSpLocks noChangeShapeType="1"/>
              </p:cNvCxnSpPr>
              <p:nvPr/>
            </p:nvCxnSpPr>
            <p:spPr bwMode="auto">
              <a:xfrm flipV="1">
                <a:off x="2909880" y="2377905"/>
                <a:ext cx="402592" cy="738187"/>
              </a:xfrm>
              <a:prstGeom prst="line">
                <a:avLst/>
              </a:prstGeom>
              <a:noFill/>
              <a:ln w="47625">
                <a:solidFill>
                  <a:schemeClr val="tx1"/>
                </a:solidFill>
                <a:round/>
                <a:headEnd/>
                <a:tailEnd/>
              </a:ln>
              <a:effectLst/>
            </p:spPr>
          </p:cxnSp>
          <p:cxnSp>
            <p:nvCxnSpPr>
              <p:cNvPr id="37" name="Straight Connector 36"/>
              <p:cNvCxnSpPr>
                <a:cxnSpLocks noChangeShapeType="1"/>
              </p:cNvCxnSpPr>
              <p:nvPr/>
            </p:nvCxnSpPr>
            <p:spPr bwMode="auto">
              <a:xfrm flipH="1" flipV="1">
                <a:off x="2909880" y="1639718"/>
                <a:ext cx="402592" cy="738187"/>
              </a:xfrm>
              <a:prstGeom prst="line">
                <a:avLst/>
              </a:prstGeom>
              <a:noFill/>
              <a:ln w="47625">
                <a:solidFill>
                  <a:schemeClr val="tx1"/>
                </a:solidFill>
                <a:round/>
                <a:headEnd/>
                <a:tailEnd/>
              </a:ln>
              <a:effectLst/>
            </p:spPr>
          </p:cxnSp>
          <p:cxnSp>
            <p:nvCxnSpPr>
              <p:cNvPr id="38" name="Straight Connector 37"/>
              <p:cNvCxnSpPr>
                <a:cxnSpLocks noChangeShapeType="1"/>
              </p:cNvCxnSpPr>
              <p:nvPr/>
            </p:nvCxnSpPr>
            <p:spPr bwMode="auto">
              <a:xfrm flipH="1" flipV="1">
                <a:off x="4038600" y="2377905"/>
                <a:ext cx="401148" cy="738187"/>
              </a:xfrm>
              <a:prstGeom prst="line">
                <a:avLst/>
              </a:prstGeom>
              <a:noFill/>
              <a:ln w="47625">
                <a:solidFill>
                  <a:schemeClr val="tx1"/>
                </a:solidFill>
                <a:round/>
                <a:headEnd/>
                <a:tailEnd/>
              </a:ln>
              <a:effectLst/>
            </p:spPr>
          </p:cxnSp>
        </p:grpSp>
        <p:sp>
          <p:nvSpPr>
            <p:cNvPr id="39" name="TextBox 31"/>
            <p:cNvSpPr txBox="1">
              <a:spLocks noChangeArrowheads="1"/>
            </p:cNvSpPr>
            <p:nvPr/>
          </p:nvSpPr>
          <p:spPr bwMode="auto">
            <a:xfrm>
              <a:off x="1973628" y="1906121"/>
              <a:ext cx="1087770" cy="795500"/>
            </a:xfrm>
            <a:prstGeom prst="rect">
              <a:avLst/>
            </a:prstGeom>
            <a:noFill/>
            <a:ln w="9525">
              <a:noFill/>
              <a:miter lim="800000"/>
              <a:headEnd/>
              <a:tailEnd/>
            </a:ln>
          </p:spPr>
          <p:txBody>
            <a:bodyPr wrap="square">
              <a:prstTxWarp prst="textNoShape">
                <a:avLst/>
              </a:prstTxWarp>
              <a:spAutoFit/>
            </a:bodyPr>
            <a:lstStyle/>
            <a:p>
              <a:pPr algn="r"/>
              <a:r>
                <a:rPr lang="en-US" sz="3750" dirty="0" smtClean="0">
                  <a:latin typeface="Arial Narrow" panose="020B0606020202030204" pitchFamily="34" charset="0"/>
                </a:rPr>
                <a:t>11</a:t>
              </a:r>
              <a:endParaRPr lang="en-US" sz="3750" dirty="0">
                <a:latin typeface="Arial Narrow" panose="020B0606020202030204" pitchFamily="34" charset="0"/>
              </a:endParaRPr>
            </a:p>
          </p:txBody>
        </p:sp>
        <p:sp>
          <p:nvSpPr>
            <p:cNvPr id="40" name="TextBox 32"/>
            <p:cNvSpPr txBox="1">
              <a:spLocks noChangeArrowheads="1"/>
            </p:cNvSpPr>
            <p:nvPr/>
          </p:nvSpPr>
          <p:spPr bwMode="auto">
            <a:xfrm>
              <a:off x="3267477" y="2389413"/>
              <a:ext cx="836307" cy="795500"/>
            </a:xfrm>
            <a:prstGeom prst="rect">
              <a:avLst/>
            </a:prstGeom>
            <a:noFill/>
            <a:ln w="9525">
              <a:noFill/>
              <a:miter lim="800000"/>
              <a:headEnd/>
              <a:tailEnd/>
            </a:ln>
          </p:spPr>
          <p:txBody>
            <a:bodyPr wrap="square">
              <a:prstTxWarp prst="textNoShape">
                <a:avLst/>
              </a:prstTxWarp>
              <a:spAutoFit/>
            </a:bodyPr>
            <a:lstStyle/>
            <a:p>
              <a:pPr algn="ctr"/>
              <a:r>
                <a:rPr lang="en-US" sz="3750" dirty="0" smtClean="0">
                  <a:solidFill>
                    <a:srgbClr val="FF0000"/>
                  </a:solidFill>
                  <a:latin typeface="Arial Narrow" panose="020B0606020202030204" pitchFamily="34" charset="0"/>
                </a:rPr>
                <a:t>27</a:t>
              </a:r>
              <a:endParaRPr lang="en-US" sz="3750" dirty="0">
                <a:solidFill>
                  <a:srgbClr val="FF0000"/>
                </a:solidFill>
                <a:latin typeface="Arial Narrow" panose="020B0606020202030204" pitchFamily="34" charset="0"/>
              </a:endParaRPr>
            </a:p>
          </p:txBody>
        </p:sp>
        <p:sp>
          <p:nvSpPr>
            <p:cNvPr id="41" name="TextBox 33"/>
            <p:cNvSpPr txBox="1">
              <a:spLocks noChangeArrowheads="1"/>
            </p:cNvSpPr>
            <p:nvPr/>
          </p:nvSpPr>
          <p:spPr bwMode="auto">
            <a:xfrm>
              <a:off x="4282920" y="1940966"/>
              <a:ext cx="1203100" cy="795500"/>
            </a:xfrm>
            <a:prstGeom prst="rect">
              <a:avLst/>
            </a:prstGeom>
            <a:noFill/>
            <a:ln w="9525">
              <a:noFill/>
              <a:miter lim="800000"/>
              <a:headEnd/>
              <a:tailEnd/>
            </a:ln>
          </p:spPr>
          <p:txBody>
            <a:bodyPr wrap="square">
              <a:prstTxWarp prst="textNoShape">
                <a:avLst/>
              </a:prstTxWarp>
              <a:spAutoFit/>
            </a:bodyPr>
            <a:lstStyle/>
            <a:p>
              <a:r>
                <a:rPr lang="en-US" sz="3750" dirty="0" smtClean="0">
                  <a:solidFill>
                    <a:srgbClr val="FF0000"/>
                  </a:solidFill>
                  <a:latin typeface="Arial Narrow" panose="020B0606020202030204" pitchFamily="34" charset="0"/>
                </a:rPr>
                <a:t>86</a:t>
              </a:r>
              <a:endParaRPr lang="en-US" sz="3750" dirty="0">
                <a:solidFill>
                  <a:srgbClr val="FF0000"/>
                </a:solidFill>
                <a:latin typeface="Arial Narrow" panose="020B0606020202030204" pitchFamily="34" charset="0"/>
              </a:endParaRPr>
            </a:p>
          </p:txBody>
        </p:sp>
        <p:sp>
          <p:nvSpPr>
            <p:cNvPr id="33" name="TextBox 32"/>
            <p:cNvSpPr txBox="1">
              <a:spLocks noChangeArrowheads="1"/>
            </p:cNvSpPr>
            <p:nvPr/>
          </p:nvSpPr>
          <p:spPr bwMode="auto">
            <a:xfrm>
              <a:off x="3212919" y="1515070"/>
              <a:ext cx="888012" cy="795500"/>
            </a:xfrm>
            <a:prstGeom prst="rect">
              <a:avLst/>
            </a:prstGeom>
            <a:noFill/>
            <a:ln w="9525">
              <a:noFill/>
              <a:miter lim="800000"/>
              <a:headEnd/>
              <a:tailEnd/>
            </a:ln>
          </p:spPr>
          <p:txBody>
            <a:bodyPr wrap="square">
              <a:prstTxWarp prst="textNoShape">
                <a:avLst/>
              </a:prstTxWarp>
              <a:spAutoFit/>
            </a:bodyPr>
            <a:lstStyle/>
            <a:p>
              <a:pPr algn="ctr"/>
              <a:r>
                <a:rPr lang="en-US" sz="3750" dirty="0" smtClean="0">
                  <a:solidFill>
                    <a:srgbClr val="FF0000"/>
                  </a:solidFill>
                  <a:latin typeface="Arial Narrow" panose="020B0606020202030204" pitchFamily="34" charset="0"/>
                </a:rPr>
                <a:t>9.6</a:t>
              </a:r>
              <a:endParaRPr lang="en-US" sz="3750" dirty="0">
                <a:solidFill>
                  <a:srgbClr val="FF0000"/>
                </a:solidFill>
                <a:latin typeface="Arial Narrow" panose="020B0606020202030204" pitchFamily="34" charset="0"/>
              </a:endParaRPr>
            </a:p>
          </p:txBody>
        </p:sp>
      </p:grpSp>
      <p:cxnSp>
        <p:nvCxnSpPr>
          <p:cNvPr id="25" name="Straight Connector 24"/>
          <p:cNvCxnSpPr>
            <a:cxnSpLocks noChangeShapeType="1"/>
          </p:cNvCxnSpPr>
          <p:nvPr/>
        </p:nvCxnSpPr>
        <p:spPr bwMode="auto">
          <a:xfrm flipV="1">
            <a:off x="6507244" y="1236994"/>
            <a:ext cx="278575" cy="512630"/>
          </a:xfrm>
          <a:prstGeom prst="line">
            <a:avLst/>
          </a:prstGeom>
          <a:noFill/>
          <a:ln w="47625">
            <a:solidFill>
              <a:schemeClr val="tx1"/>
            </a:solidFill>
            <a:round/>
            <a:headEnd/>
            <a:tailEnd/>
          </a:ln>
          <a:effectLst/>
        </p:spPr>
      </p:cxnSp>
      <p:cxnSp>
        <p:nvCxnSpPr>
          <p:cNvPr id="26" name="Straight Connector 25"/>
          <p:cNvCxnSpPr>
            <a:cxnSpLocks noChangeShapeType="1"/>
          </p:cNvCxnSpPr>
          <p:nvPr/>
        </p:nvCxnSpPr>
        <p:spPr bwMode="auto">
          <a:xfrm flipH="1" flipV="1">
            <a:off x="6507244" y="1749624"/>
            <a:ext cx="278575" cy="512630"/>
          </a:xfrm>
          <a:prstGeom prst="line">
            <a:avLst/>
          </a:prstGeom>
          <a:noFill/>
          <a:ln w="47625">
            <a:solidFill>
              <a:schemeClr val="tx1"/>
            </a:solidFill>
            <a:round/>
            <a:headEnd/>
            <a:tailEnd/>
          </a:ln>
          <a:effectLst/>
        </p:spPr>
      </p:cxnSp>
      <p:sp>
        <p:nvSpPr>
          <p:cNvPr id="30" name="TextBox 33"/>
          <p:cNvSpPr txBox="1">
            <a:spLocks noChangeArrowheads="1"/>
          </p:cNvSpPr>
          <p:nvPr/>
        </p:nvSpPr>
        <p:spPr bwMode="auto">
          <a:xfrm>
            <a:off x="6692927" y="1409941"/>
            <a:ext cx="835486" cy="669414"/>
          </a:xfrm>
          <a:prstGeom prst="rect">
            <a:avLst/>
          </a:prstGeom>
          <a:noFill/>
          <a:ln w="9525">
            <a:noFill/>
            <a:miter lim="800000"/>
            <a:headEnd/>
            <a:tailEnd/>
          </a:ln>
        </p:spPr>
        <p:txBody>
          <a:bodyPr wrap="square">
            <a:prstTxWarp prst="textNoShape">
              <a:avLst/>
            </a:prstTxWarp>
            <a:spAutoFit/>
          </a:bodyPr>
          <a:lstStyle/>
          <a:p>
            <a:r>
              <a:rPr lang="en-US" sz="3750" dirty="0" smtClean="0">
                <a:latin typeface="Arial Narrow" panose="020B0606020202030204" pitchFamily="34" charset="0"/>
              </a:rPr>
              <a:t>109</a:t>
            </a:r>
            <a:endParaRPr lang="en-US" sz="3750" dirty="0">
              <a:latin typeface="Arial Narrow" panose="020B0606020202030204" pitchFamily="34" charset="0"/>
            </a:endParaRPr>
          </a:p>
        </p:txBody>
      </p:sp>
      <p:sp>
        <p:nvSpPr>
          <p:cNvPr id="10" name="Rectangle 9"/>
          <p:cNvSpPr/>
          <p:nvPr/>
        </p:nvSpPr>
        <p:spPr>
          <a:xfrm>
            <a:off x="529697" y="2803364"/>
            <a:ext cx="3534652" cy="2062103"/>
          </a:xfrm>
          <a:prstGeom prst="rect">
            <a:avLst/>
          </a:prstGeom>
        </p:spPr>
        <p:txBody>
          <a:bodyPr wrap="square">
            <a:spAutoFit/>
          </a:bodyPr>
          <a:lstStyle/>
          <a:p>
            <a:r>
              <a:rPr lang="en-US" sz="3200" b="1" dirty="0" smtClean="0">
                <a:solidFill>
                  <a:prstClr val="black"/>
                </a:solidFill>
                <a:latin typeface="Arial Narrow" panose="020B0606020202030204" pitchFamily="34" charset="0"/>
              </a:rPr>
              <a:t>LDH</a:t>
            </a:r>
            <a:r>
              <a:rPr lang="en-US" sz="3200" dirty="0" smtClean="0">
                <a:latin typeface="Arial Narrow" panose="020B0606020202030204" pitchFamily="34" charset="0"/>
              </a:rPr>
              <a:t>: </a:t>
            </a:r>
            <a:r>
              <a:rPr lang="en-US" sz="3200" dirty="0" smtClean="0">
                <a:solidFill>
                  <a:srgbClr val="FF0000"/>
                </a:solidFill>
                <a:latin typeface="Arial Narrow" panose="020B0606020202030204" pitchFamily="34" charset="0"/>
              </a:rPr>
              <a:t>580</a:t>
            </a:r>
            <a:endParaRPr lang="en-US" sz="3200" dirty="0">
              <a:solidFill>
                <a:srgbClr val="FF0000"/>
              </a:solidFill>
              <a:latin typeface="Arial Narrow" panose="020B0606020202030204" pitchFamily="34" charset="0"/>
            </a:endParaRPr>
          </a:p>
          <a:p>
            <a:r>
              <a:rPr lang="en-US" sz="3200" b="1" dirty="0" err="1" smtClean="0">
                <a:latin typeface="Arial Narrow" panose="020B0606020202030204" pitchFamily="34" charset="0"/>
                <a:sym typeface="Wingdings" panose="05000000000000000000" pitchFamily="2" charset="2"/>
              </a:rPr>
              <a:t>Haptoglobin</a:t>
            </a:r>
            <a:r>
              <a:rPr lang="en-US" sz="3200" dirty="0" smtClean="0">
                <a:latin typeface="Arial Narrow" panose="020B0606020202030204" pitchFamily="34" charset="0"/>
                <a:sym typeface="Wingdings" panose="05000000000000000000" pitchFamily="2" charset="2"/>
              </a:rPr>
              <a:t>: </a:t>
            </a:r>
            <a:r>
              <a:rPr lang="en-US" sz="3200" dirty="0" smtClean="0">
                <a:solidFill>
                  <a:srgbClr val="FF0000"/>
                </a:solidFill>
                <a:latin typeface="Arial Narrow" panose="020B0606020202030204" pitchFamily="34" charset="0"/>
              </a:rPr>
              <a:t>&lt;5</a:t>
            </a:r>
            <a:endParaRPr lang="en-US" sz="3200" dirty="0" smtClean="0">
              <a:latin typeface="Arial Narrow" panose="020B0606020202030204" pitchFamily="34" charset="0"/>
            </a:endParaRPr>
          </a:p>
          <a:p>
            <a:r>
              <a:rPr lang="en-US" sz="3200" b="1" dirty="0" smtClean="0">
                <a:solidFill>
                  <a:prstClr val="black"/>
                </a:solidFill>
                <a:latin typeface="Arial Narrow" panose="020B0606020202030204" pitchFamily="34" charset="0"/>
                <a:sym typeface="Wingdings" panose="05000000000000000000" pitchFamily="2" charset="2"/>
              </a:rPr>
              <a:t>Reticulocytes: </a:t>
            </a:r>
            <a:r>
              <a:rPr lang="en-US" sz="3200" dirty="0" smtClean="0">
                <a:solidFill>
                  <a:srgbClr val="FF0000"/>
                </a:solidFill>
                <a:latin typeface="Arial Narrow" panose="020B0606020202030204" pitchFamily="34" charset="0"/>
                <a:sym typeface="Wingdings" panose="05000000000000000000" pitchFamily="2" charset="2"/>
              </a:rPr>
              <a:t>7.5%</a:t>
            </a:r>
          </a:p>
          <a:p>
            <a:r>
              <a:rPr lang="en-US" sz="3200" b="1" dirty="0" smtClean="0">
                <a:latin typeface="Arial Narrow" panose="020B0606020202030204" pitchFamily="34" charset="0"/>
                <a:sym typeface="Wingdings" panose="05000000000000000000" pitchFamily="2" charset="2"/>
              </a:rPr>
              <a:t>INR</a:t>
            </a:r>
            <a:r>
              <a:rPr lang="en-US" sz="3200" dirty="0" smtClean="0">
                <a:latin typeface="Arial Narrow" panose="020B0606020202030204" pitchFamily="34" charset="0"/>
                <a:sym typeface="Wingdings" panose="05000000000000000000" pitchFamily="2" charset="2"/>
              </a:rPr>
              <a:t>: 1.0</a:t>
            </a:r>
            <a:endParaRPr lang="en-US" sz="3200" dirty="0">
              <a:latin typeface="Arial Narrow" panose="020B0606020202030204" pitchFamily="34" charset="0"/>
              <a:sym typeface="Wingdings" panose="05000000000000000000" pitchFamily="2" charset="2"/>
            </a:endParaRPr>
          </a:p>
        </p:txBody>
      </p:sp>
      <p:sp>
        <p:nvSpPr>
          <p:cNvPr id="21" name="Rectangle 20"/>
          <p:cNvSpPr/>
          <p:nvPr/>
        </p:nvSpPr>
        <p:spPr>
          <a:xfrm>
            <a:off x="4064349" y="2827118"/>
            <a:ext cx="4837018" cy="1077218"/>
          </a:xfrm>
          <a:prstGeom prst="rect">
            <a:avLst/>
          </a:prstGeom>
        </p:spPr>
        <p:txBody>
          <a:bodyPr wrap="square">
            <a:spAutoFit/>
          </a:bodyPr>
          <a:lstStyle/>
          <a:p>
            <a:r>
              <a:rPr lang="en-US" sz="3200" b="1" dirty="0" smtClean="0">
                <a:solidFill>
                  <a:prstClr val="black"/>
                </a:solidFill>
                <a:latin typeface="Arial Narrow" panose="020B0606020202030204" pitchFamily="34" charset="0"/>
              </a:rPr>
              <a:t>Urine </a:t>
            </a:r>
            <a:r>
              <a:rPr lang="el-GR" sz="3200" b="1" dirty="0" smtClean="0">
                <a:solidFill>
                  <a:prstClr val="black"/>
                </a:solidFill>
                <a:latin typeface="Arial Narrow" panose="020B0606020202030204" pitchFamily="34" charset="0"/>
              </a:rPr>
              <a:t>β</a:t>
            </a:r>
            <a:r>
              <a:rPr lang="en-US" sz="3200" b="1" dirty="0" smtClean="0">
                <a:solidFill>
                  <a:prstClr val="black"/>
                </a:solidFill>
                <a:latin typeface="Arial Narrow" panose="020B0606020202030204" pitchFamily="34" charset="0"/>
              </a:rPr>
              <a:t>-HCG</a:t>
            </a:r>
            <a:r>
              <a:rPr lang="en-US" sz="3200" dirty="0" smtClean="0">
                <a:latin typeface="Arial Narrow" panose="020B0606020202030204" pitchFamily="34" charset="0"/>
              </a:rPr>
              <a:t>: Negative</a:t>
            </a:r>
            <a:endParaRPr lang="en-US" sz="3200" dirty="0">
              <a:latin typeface="Arial Narrow" panose="020B0606020202030204" pitchFamily="34" charset="0"/>
            </a:endParaRPr>
          </a:p>
          <a:p>
            <a:r>
              <a:rPr lang="en-US" sz="3200" b="1" dirty="0" smtClean="0">
                <a:latin typeface="Arial Narrow" panose="020B0606020202030204" pitchFamily="34" charset="0"/>
                <a:sym typeface="Wingdings" panose="05000000000000000000" pitchFamily="2" charset="2"/>
              </a:rPr>
              <a:t>Toxicology: </a:t>
            </a:r>
            <a:r>
              <a:rPr lang="en-US" sz="3200" dirty="0" smtClean="0">
                <a:latin typeface="Arial Narrow" panose="020B0606020202030204" pitchFamily="34" charset="0"/>
                <a:sym typeface="Wingdings" panose="05000000000000000000" pitchFamily="2" charset="2"/>
              </a:rPr>
              <a:t>Negative</a:t>
            </a:r>
            <a:endParaRPr lang="en-US" sz="3200" dirty="0" smtClean="0">
              <a:latin typeface="Arial Narrow" panose="020B0606020202030204" pitchFamily="34" charset="0"/>
            </a:endParaRPr>
          </a:p>
        </p:txBody>
      </p:sp>
    </p:spTree>
    <p:extLst>
      <p:ext uri="{BB962C8B-B14F-4D97-AF65-F5344CB8AC3E}">
        <p14:creationId xmlns:p14="http://schemas.microsoft.com/office/powerpoint/2010/main" val="250473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 up!</a:t>
            </a:r>
            <a:endParaRPr lang="en-US" dirty="0"/>
          </a:p>
        </p:txBody>
      </p:sp>
      <p:sp>
        <p:nvSpPr>
          <p:cNvPr id="3" name="Content Placeholder 2"/>
          <p:cNvSpPr>
            <a:spLocks noGrp="1"/>
          </p:cNvSpPr>
          <p:nvPr>
            <p:ph idx="1"/>
          </p:nvPr>
        </p:nvSpPr>
        <p:spPr>
          <a:xfrm>
            <a:off x="508000" y="1524000"/>
            <a:ext cx="9144000" cy="2171700"/>
          </a:xfrm>
        </p:spPr>
        <p:txBody>
          <a:bodyPr>
            <a:normAutofit/>
          </a:bodyPr>
          <a:lstStyle/>
          <a:p>
            <a:pPr marL="321456" indent="-321456">
              <a:buFont typeface="+mj-lt"/>
              <a:buAutoNum type="arabicPeriod"/>
            </a:pPr>
            <a:r>
              <a:rPr lang="en-US" sz="3200" dirty="0"/>
              <a:t>What are your top 3 differential diagnoses?</a:t>
            </a:r>
          </a:p>
          <a:p>
            <a:pPr marL="321456" indent="-321456">
              <a:buFont typeface="+mj-lt"/>
              <a:buAutoNum type="arabicPeriod"/>
            </a:pPr>
            <a:endParaRPr lang="en-US" sz="3200" dirty="0"/>
          </a:p>
          <a:p>
            <a:pPr marL="321456" indent="-321456">
              <a:buFont typeface="+mj-lt"/>
              <a:buAutoNum type="arabicPeriod"/>
            </a:pPr>
            <a:r>
              <a:rPr lang="en-US" sz="3200" dirty="0"/>
              <a:t>What would you like to do next to manage this patient?</a:t>
            </a:r>
          </a:p>
        </p:txBody>
      </p:sp>
    </p:spTree>
    <p:extLst>
      <p:ext uri="{BB962C8B-B14F-4D97-AF65-F5344CB8AC3E}">
        <p14:creationId xmlns:p14="http://schemas.microsoft.com/office/powerpoint/2010/main" val="1869498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48349" t="28835" r="10753" b="39058"/>
          <a:stretch/>
        </p:blipFill>
        <p:spPr>
          <a:xfrm>
            <a:off x="0" y="-12759"/>
            <a:ext cx="10160000" cy="5981993"/>
          </a:xfrm>
        </p:spPr>
      </p:pic>
    </p:spTree>
    <p:extLst>
      <p:ext uri="{BB962C8B-B14F-4D97-AF65-F5344CB8AC3E}">
        <p14:creationId xmlns:p14="http://schemas.microsoft.com/office/powerpoint/2010/main" val="23350179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inny Arial">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5-12-22 M&amp;M.pptx" id="{19EFFCC6-0945-497C-920B-3EAF9870AAE1}" vid="{131F7AFD-24BD-4FE4-816F-E0D8937F9557}"/>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inny Arial">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5-12-22 M&amp;M.pptx" id="{19EFFCC6-0945-497C-920B-3EAF9870AAE1}" vid="{88CC8DE4-387C-4CA5-B28E-89A73656D398}"/>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inny Arial">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5-12-22 M&amp;M.pptx" id="{19EFFCC6-0945-497C-920B-3EAF9870AAE1}" vid="{88CC8DE4-387C-4CA5-B28E-89A73656D39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16115</TotalTime>
  <Words>1976</Words>
  <Application>Microsoft Office PowerPoint</Application>
  <PresentationFormat>Custom</PresentationFormat>
  <Paragraphs>342</Paragraphs>
  <Slides>27</Slides>
  <Notes>22</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MS PGothic</vt:lpstr>
      <vt:lpstr>Arial</vt:lpstr>
      <vt:lpstr>Arial Narrow</vt:lpstr>
      <vt:lpstr>Calibri</vt:lpstr>
      <vt:lpstr>Times New Roman</vt:lpstr>
      <vt:lpstr>Wingdings</vt:lpstr>
      <vt:lpstr>Custom Design</vt:lpstr>
      <vt:lpstr>1_Custom Design</vt:lpstr>
      <vt:lpstr>2_Custom Design</vt:lpstr>
      <vt:lpstr>Clinical Case</vt:lpstr>
      <vt:lpstr>History of Present Illness</vt:lpstr>
      <vt:lpstr>PowerPoint Presentation</vt:lpstr>
      <vt:lpstr>In the ED</vt:lpstr>
      <vt:lpstr>Hospital course</vt:lpstr>
      <vt:lpstr>PowerPoint Presentation</vt:lpstr>
      <vt:lpstr>Initial Labs</vt:lpstr>
      <vt:lpstr>Pair up!</vt:lpstr>
      <vt:lpstr>PowerPoint Presentation</vt:lpstr>
      <vt:lpstr>Thrombotic microangiopathy (Encompasses TTP &amp; HUS)</vt:lpstr>
      <vt:lpstr>Is it TTP?  The Plasmic score</vt:lpstr>
      <vt:lpstr>Differential of MAHA and thrombocytopenia</vt:lpstr>
      <vt:lpstr>Pathophysiology of thrombotic microangiopathy</vt:lpstr>
      <vt:lpstr>Pathophysiology of TTP</vt:lpstr>
      <vt:lpstr>Pathophysiology of HUS</vt:lpstr>
      <vt:lpstr>Thrombotic microangiopathy (TMA) subtypes</vt:lpstr>
      <vt:lpstr>Interval summary</vt:lpstr>
      <vt:lpstr>Prognosis of ADAMTS13-induced TMA (TTP)</vt:lpstr>
      <vt:lpstr>Management of ADAMTS13-induced TMA</vt:lpstr>
      <vt:lpstr>Plasmapheresis</vt:lpstr>
      <vt:lpstr>Clinical course</vt:lpstr>
      <vt:lpstr>Outpatient Course</vt:lpstr>
      <vt:lpstr>Secondary Hypertension Work-up</vt:lpstr>
      <vt:lpstr>Ambulatory Blood Pressure Monitor</vt:lpstr>
      <vt:lpstr>Evaluation Continues</vt:lpstr>
      <vt:lpstr>Pathophysiology: Hypertension begets hypertension</vt:lpstr>
      <vt:lpstr>Learning points</vt:lpstr>
    </vt:vector>
  </TitlesOfParts>
  <Company>Beth Israel Deaconess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Tuttle, Mark MD</dc:creator>
  <cp:lastModifiedBy>Mark Tuttle</cp:lastModifiedBy>
  <cp:revision>708</cp:revision>
  <dcterms:created xsi:type="dcterms:W3CDTF">2014-07-29T19:37:26Z</dcterms:created>
  <dcterms:modified xsi:type="dcterms:W3CDTF">2016-12-07T19:55:56Z</dcterms:modified>
</cp:coreProperties>
</file>